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tags/tag9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 id="2147483672" r:id="rId3"/>
  </p:sldMasterIdLst>
  <p:notesMasterIdLst>
    <p:notesMasterId r:id="rId26"/>
  </p:notesMasterIdLst>
  <p:sldIdLst>
    <p:sldId id="2147473060" r:id="rId4"/>
    <p:sldId id="2147473065" r:id="rId5"/>
    <p:sldId id="2147473064" r:id="rId6"/>
    <p:sldId id="2147473062" r:id="rId7"/>
    <p:sldId id="2147473077" r:id="rId8"/>
    <p:sldId id="2147473066" r:id="rId9"/>
    <p:sldId id="2147473067" r:id="rId10"/>
    <p:sldId id="2147473070" r:id="rId11"/>
    <p:sldId id="2147473071" r:id="rId12"/>
    <p:sldId id="2147473068" r:id="rId13"/>
    <p:sldId id="2147473076" r:id="rId14"/>
    <p:sldId id="2147473075" r:id="rId15"/>
    <p:sldId id="2147473078" r:id="rId16"/>
    <p:sldId id="2147473072" r:id="rId17"/>
    <p:sldId id="2147473073" r:id="rId18"/>
    <p:sldId id="2147473080" r:id="rId19"/>
    <p:sldId id="2147473081" r:id="rId20"/>
    <p:sldId id="2147473083" r:id="rId21"/>
    <p:sldId id="2147473084" r:id="rId22"/>
    <p:sldId id="2147473085" r:id="rId23"/>
    <p:sldId id="2147473079" r:id="rId24"/>
    <p:sldId id="21474730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65815" autoAdjust="0"/>
  </p:normalViewPr>
  <p:slideViewPr>
    <p:cSldViewPr snapToGrid="0">
      <p:cViewPr>
        <p:scale>
          <a:sx n="49" d="100"/>
          <a:sy n="49" d="100"/>
        </p:scale>
        <p:origin x="11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06B3-0815-4845-8982-7D9F6B73BE8C}" type="datetimeFigureOut">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7008A-C78D-4489-88E5-8A7DEED08223}" type="slidenum">
              <a:t>‹#›</a:t>
            </a:fld>
            <a:endParaRPr lang="en-US"/>
          </a:p>
        </p:txBody>
      </p:sp>
    </p:spTree>
    <p:extLst>
      <p:ext uri="{BB962C8B-B14F-4D97-AF65-F5344CB8AC3E}">
        <p14:creationId xmlns:p14="http://schemas.microsoft.com/office/powerpoint/2010/main" val="167649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You are in the midst of the 4</a:t>
            </a:r>
            <a:r>
              <a:rPr lang="en-US" baseline="30000" dirty="0"/>
              <a:t>th</a:t>
            </a:r>
            <a:r>
              <a:rPr lang="en-US" dirty="0"/>
              <a:t> quarter of delivering your model but you need to use the cloud to run because the production data lives there. You send it off to your DevOps engineer and they try to run it in the cloud and everything breaks!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 you think to yourself what on earth happened! It ran perfectly on your computer but why is it breaking in the cloud? What could be the culprit?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Conflicting libraries, different OS setups, missing packages? Maybe? It can be a plethora of things when it comes to the cloud. But the one thing you and the DevOps engineer know is that it what works on one machine collapses on another.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How do we get to the endzone and iterate over our model at scale.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Cloud environments sometimes add layers of complexity, in so without automation in place this can be a cumbersome challenge.</a:t>
            </a:r>
          </a:p>
        </p:txBody>
      </p:sp>
      <p:sp>
        <p:nvSpPr>
          <p:cNvPr id="4" name="Slide Number Placeholder 3"/>
          <p:cNvSpPr>
            <a:spLocks noGrp="1"/>
          </p:cNvSpPr>
          <p:nvPr>
            <p:ph type="sldNum" sz="quarter" idx="5"/>
          </p:nvPr>
        </p:nvSpPr>
        <p:spPr/>
        <p:txBody>
          <a:bodyPr/>
          <a:lstStyle/>
          <a:p>
            <a:fld id="{6727008A-C78D-4489-88E5-8A7DEED08223}" type="slidenum">
              <a:rPr lang="en-US" smtClean="0"/>
              <a:t>4</a:t>
            </a:fld>
            <a:endParaRPr lang="en-US"/>
          </a:p>
        </p:txBody>
      </p:sp>
    </p:spTree>
    <p:extLst>
      <p:ext uri="{BB962C8B-B14F-4D97-AF65-F5344CB8AC3E}">
        <p14:creationId xmlns:p14="http://schemas.microsoft.com/office/powerpoint/2010/main" val="2697918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when we turn to a tool that has been in the industry for a while that helps us leverage virtualization. Docker</a:t>
            </a:r>
          </a:p>
        </p:txBody>
      </p:sp>
      <p:sp>
        <p:nvSpPr>
          <p:cNvPr id="4" name="Slide Number Placeholder 3"/>
          <p:cNvSpPr>
            <a:spLocks noGrp="1"/>
          </p:cNvSpPr>
          <p:nvPr>
            <p:ph type="sldNum" sz="quarter" idx="5"/>
          </p:nvPr>
        </p:nvSpPr>
        <p:spPr/>
        <p:txBody>
          <a:bodyPr/>
          <a:lstStyle/>
          <a:p>
            <a:fld id="{6727008A-C78D-4489-88E5-8A7DEED08223}" type="slidenum">
              <a:rPr lang="en-US" smtClean="0"/>
              <a:t>5</a:t>
            </a:fld>
            <a:endParaRPr lang="en-US"/>
          </a:p>
        </p:txBody>
      </p:sp>
    </p:spTree>
    <p:extLst>
      <p:ext uri="{BB962C8B-B14F-4D97-AF65-F5344CB8AC3E}">
        <p14:creationId xmlns:p14="http://schemas.microsoft.com/office/powerpoint/2010/main" val="2816381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ideal of this technology is to by pass someone saying “Well it worked on my machine.”</a:t>
            </a:r>
          </a:p>
        </p:txBody>
      </p:sp>
      <p:sp>
        <p:nvSpPr>
          <p:cNvPr id="4" name="Slide Number Placeholder 3"/>
          <p:cNvSpPr>
            <a:spLocks noGrp="1"/>
          </p:cNvSpPr>
          <p:nvPr>
            <p:ph type="sldNum" sz="quarter" idx="5"/>
          </p:nvPr>
        </p:nvSpPr>
        <p:spPr/>
        <p:txBody>
          <a:bodyPr/>
          <a:lstStyle/>
          <a:p>
            <a:fld id="{6727008A-C78D-4489-88E5-8A7DEED08223}" type="slidenum">
              <a:t>6</a:t>
            </a:fld>
            <a:endParaRPr lang="en-US"/>
          </a:p>
        </p:txBody>
      </p:sp>
    </p:spTree>
    <p:extLst>
      <p:ext uri="{BB962C8B-B14F-4D97-AF65-F5344CB8AC3E}">
        <p14:creationId xmlns:p14="http://schemas.microsoft.com/office/powerpoint/2010/main" val="373165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7008A-C78D-4489-88E5-8A7DEED08223}" type="slidenum">
              <a:rPr lang="en-US" smtClean="0"/>
              <a:t>8</a:t>
            </a:fld>
            <a:endParaRPr lang="en-US"/>
          </a:p>
        </p:txBody>
      </p:sp>
    </p:spTree>
    <p:extLst>
      <p:ext uri="{BB962C8B-B14F-4D97-AF65-F5344CB8AC3E}">
        <p14:creationId xmlns:p14="http://schemas.microsoft.com/office/powerpoint/2010/main" val="1486041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7008A-C78D-4489-88E5-8A7DEED08223}" type="slidenum">
              <a:rPr lang="en-US" smtClean="0"/>
              <a:t>12</a:t>
            </a:fld>
            <a:endParaRPr lang="en-US"/>
          </a:p>
        </p:txBody>
      </p:sp>
    </p:spTree>
    <p:extLst>
      <p:ext uri="{BB962C8B-B14F-4D97-AF65-F5344CB8AC3E}">
        <p14:creationId xmlns:p14="http://schemas.microsoft.com/office/powerpoint/2010/main" val="3323888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7008A-C78D-4489-88E5-8A7DEED08223}" type="slidenum">
              <a:rPr lang="en-US" smtClean="0"/>
              <a:t>13</a:t>
            </a:fld>
            <a:endParaRPr lang="en-US"/>
          </a:p>
        </p:txBody>
      </p:sp>
    </p:spTree>
    <p:extLst>
      <p:ext uri="{BB962C8B-B14F-4D97-AF65-F5344CB8AC3E}">
        <p14:creationId xmlns:p14="http://schemas.microsoft.com/office/powerpoint/2010/main" val="963432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7008A-C78D-4489-88E5-8A7DEED08223}" type="slidenum">
              <a:rPr lang="en-US" smtClean="0"/>
              <a:t>14</a:t>
            </a:fld>
            <a:endParaRPr lang="en-US"/>
          </a:p>
        </p:txBody>
      </p:sp>
    </p:spTree>
    <p:extLst>
      <p:ext uri="{BB962C8B-B14F-4D97-AF65-F5344CB8AC3E}">
        <p14:creationId xmlns:p14="http://schemas.microsoft.com/office/powerpoint/2010/main" val="1503484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1D186-7626-4A12-BA64-E6642C126C6E}" type="slidenum">
              <a:rPr lang="en-US" smtClean="0"/>
              <a:t>22</a:t>
            </a:fld>
            <a:endParaRPr lang="en-US"/>
          </a:p>
        </p:txBody>
      </p:sp>
    </p:spTree>
    <p:extLst>
      <p:ext uri="{BB962C8B-B14F-4D97-AF65-F5344CB8AC3E}">
        <p14:creationId xmlns:p14="http://schemas.microsoft.com/office/powerpoint/2010/main" val="377463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83.xml"/><Relationship Id="rId5" Type="http://schemas.openxmlformats.org/officeDocument/2006/relationships/image" Target="../media/image43.png"/><Relationship Id="rId4" Type="http://schemas.openxmlformats.org/officeDocument/2006/relationships/image" Target="../media/image1.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84.xml"/><Relationship Id="rId5" Type="http://schemas.openxmlformats.org/officeDocument/2006/relationships/image" Target="../media/image43.png"/><Relationship Id="rId4" Type="http://schemas.openxmlformats.org/officeDocument/2006/relationships/image" Target="../media/image1.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43.png"/><Relationship Id="rId2" Type="http://schemas.openxmlformats.org/officeDocument/2006/relationships/slideMaster" Target="../slideMasters/slideMaster2.xml"/><Relationship Id="rId1" Type="http://schemas.openxmlformats.org/officeDocument/2006/relationships/tags" Target="../tags/tag85.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1.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2.xml"/><Relationship Id="rId1" Type="http://schemas.openxmlformats.org/officeDocument/2006/relationships/tags" Target="../tags/tag86.xml"/><Relationship Id="rId6" Type="http://schemas.openxmlformats.org/officeDocument/2006/relationships/image" Target="../media/image43.png"/><Relationship Id="rId5" Type="http://schemas.openxmlformats.org/officeDocument/2006/relationships/image" Target="../media/image16.jpg"/><Relationship Id="rId4" Type="http://schemas.openxmlformats.org/officeDocument/2006/relationships/image" Target="../media/image1.emf"/></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2.xml"/><Relationship Id="rId1" Type="http://schemas.openxmlformats.org/officeDocument/2006/relationships/tags" Target="../tags/tag87.xml"/><Relationship Id="rId6" Type="http://schemas.openxmlformats.org/officeDocument/2006/relationships/image" Target="../media/image43.png"/><Relationship Id="rId5" Type="http://schemas.openxmlformats.org/officeDocument/2006/relationships/image" Target="../media/image17.jpg"/><Relationship Id="rId4" Type="http://schemas.openxmlformats.org/officeDocument/2006/relationships/image" Target="../media/image1.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43.png"/><Relationship Id="rId2" Type="http://schemas.openxmlformats.org/officeDocument/2006/relationships/slideMaster" Target="../slideMasters/slideMaster2.xml"/><Relationship Id="rId1" Type="http://schemas.openxmlformats.org/officeDocument/2006/relationships/tags" Target="../tags/tag88.xml"/><Relationship Id="rId6" Type="http://schemas.openxmlformats.org/officeDocument/2006/relationships/image" Target="../media/image17.jpg"/><Relationship Id="rId5" Type="http://schemas.openxmlformats.org/officeDocument/2006/relationships/image" Target="../media/image18.jpg"/><Relationship Id="rId4" Type="http://schemas.openxmlformats.org/officeDocument/2006/relationships/image" Target="../media/image1.emf"/></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2.xml"/><Relationship Id="rId1" Type="http://schemas.openxmlformats.org/officeDocument/2006/relationships/tags" Target="../tags/tag89.xml"/><Relationship Id="rId6" Type="http://schemas.openxmlformats.org/officeDocument/2006/relationships/image" Target="../media/image43.png"/><Relationship Id="rId5" Type="http://schemas.openxmlformats.org/officeDocument/2006/relationships/image" Target="../media/image12.jpg"/><Relationship Id="rId4" Type="http://schemas.openxmlformats.org/officeDocument/2006/relationships/image" Target="../media/image1.emf"/></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2.xml"/><Relationship Id="rId1" Type="http://schemas.openxmlformats.org/officeDocument/2006/relationships/tags" Target="../tags/tag90.xml"/><Relationship Id="rId6" Type="http://schemas.openxmlformats.org/officeDocument/2006/relationships/image" Target="../media/image43.png"/><Relationship Id="rId5" Type="http://schemas.openxmlformats.org/officeDocument/2006/relationships/image" Target="../media/image17.jpg"/><Relationship Id="rId4" Type="http://schemas.openxmlformats.org/officeDocument/2006/relationships/image" Target="../media/image1.emf"/></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2.xml"/><Relationship Id="rId1" Type="http://schemas.openxmlformats.org/officeDocument/2006/relationships/tags" Target="../tags/tag91.xml"/><Relationship Id="rId6" Type="http://schemas.openxmlformats.org/officeDocument/2006/relationships/image" Target="../media/image16.jpg"/><Relationship Id="rId5" Type="http://schemas.openxmlformats.org/officeDocument/2006/relationships/image" Target="../media/image19.jpg"/><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2.xml"/><Relationship Id="rId1" Type="http://schemas.openxmlformats.org/officeDocument/2006/relationships/tags" Target="../tags/tag92.xml"/><Relationship Id="rId5" Type="http://schemas.openxmlformats.org/officeDocument/2006/relationships/image" Target="../media/image43.png"/><Relationship Id="rId4" Type="http://schemas.openxmlformats.org/officeDocument/2006/relationships/image" Target="../media/image1.emf"/></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2.xml"/><Relationship Id="rId1" Type="http://schemas.openxmlformats.org/officeDocument/2006/relationships/tags" Target="../tags/tag93.xml"/><Relationship Id="rId5" Type="http://schemas.openxmlformats.org/officeDocument/2006/relationships/image" Target="../media/image43.png"/><Relationship Id="rId4" Type="http://schemas.openxmlformats.org/officeDocument/2006/relationships/image" Target="../media/image1.emf"/></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2.xml"/><Relationship Id="rId1" Type="http://schemas.openxmlformats.org/officeDocument/2006/relationships/tags" Target="../tags/tag94.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image" Target="../media/image46.png"/><Relationship Id="rId2" Type="http://schemas.openxmlformats.org/officeDocument/2006/relationships/slideMaster" Target="../slideMasters/slideMaster3.xml"/><Relationship Id="rId1" Type="http://schemas.openxmlformats.org/officeDocument/2006/relationships/tags" Target="../tags/tag95.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5.bin"/><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6.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image" Target="../media/image15.jpg"/><Relationship Id="rId5" Type="http://schemas.openxmlformats.org/officeDocument/2006/relationships/image" Target="../media/image12.jp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8.xml"/><Relationship Id="rId5" Type="http://schemas.openxmlformats.org/officeDocument/2006/relationships/image" Target="../media/image16.jp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9.xml"/><Relationship Id="rId5" Type="http://schemas.openxmlformats.org/officeDocument/2006/relationships/image" Target="../media/image17.jp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0.xml"/><Relationship Id="rId6" Type="http://schemas.openxmlformats.org/officeDocument/2006/relationships/image" Target="../media/image17.jpg"/><Relationship Id="rId5" Type="http://schemas.openxmlformats.org/officeDocument/2006/relationships/image" Target="../media/image18.jp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image" Target="../media/image12.jp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7.jp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13.xml"/><Relationship Id="rId6" Type="http://schemas.openxmlformats.org/officeDocument/2006/relationships/image" Target="../media/image16.jpg"/><Relationship Id="rId5" Type="http://schemas.openxmlformats.org/officeDocument/2006/relationships/image" Target="../media/image19.jp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16.bin"/><Relationship Id="rId7" Type="http://schemas.openxmlformats.org/officeDocument/2006/relationships/image" Target="../media/image22.jpg"/><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19.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0.xml"/><Relationship Id="rId6" Type="http://schemas.openxmlformats.org/officeDocument/2006/relationships/image" Target="../media/image25.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Master" Target="../slideMasters/slideMaster2.xml"/><Relationship Id="rId1" Type="http://schemas.openxmlformats.org/officeDocument/2006/relationships/tags" Target="../tags/tag2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oleObject" Target="../embeddings/oleObject5.bin"/><Relationship Id="rId4" Type="http://schemas.microsoft.com/office/2007/relationships/hdphoto" Target="../media/hdphoto1.wdp"/><Relationship Id="rId9"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8.png"/><Relationship Id="rId2" Type="http://schemas.openxmlformats.org/officeDocument/2006/relationships/slideMaster" Target="../slideMasters/slideMaster2.xml"/><Relationship Id="rId1" Type="http://schemas.openxmlformats.org/officeDocument/2006/relationships/tags" Target="../tags/tag2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25.xml"/><Relationship Id="rId6" Type="http://schemas.openxmlformats.org/officeDocument/2006/relationships/image" Target="../media/image15.jpg"/><Relationship Id="rId5" Type="http://schemas.openxmlformats.org/officeDocument/2006/relationships/image" Target="../media/image12.jp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26.xml"/><Relationship Id="rId5" Type="http://schemas.openxmlformats.org/officeDocument/2006/relationships/image" Target="../media/image16.jpg"/><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27.xml"/><Relationship Id="rId5" Type="http://schemas.openxmlformats.org/officeDocument/2006/relationships/image" Target="../media/image17.jpg"/><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8.xml"/><Relationship Id="rId6" Type="http://schemas.openxmlformats.org/officeDocument/2006/relationships/image" Target="../media/image17.jpg"/><Relationship Id="rId5" Type="http://schemas.openxmlformats.org/officeDocument/2006/relationships/image" Target="../media/image18.jpg"/><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29.xml"/><Relationship Id="rId5" Type="http://schemas.openxmlformats.org/officeDocument/2006/relationships/image" Target="../media/image12.jpg"/><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30.xml"/><Relationship Id="rId6" Type="http://schemas.openxmlformats.org/officeDocument/2006/relationships/image" Target="../media/image5.png"/><Relationship Id="rId5" Type="http://schemas.openxmlformats.org/officeDocument/2006/relationships/image" Target="../media/image17.jpg"/><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31.xml"/><Relationship Id="rId6" Type="http://schemas.openxmlformats.org/officeDocument/2006/relationships/image" Target="../media/image16.jpg"/><Relationship Id="rId5" Type="http://schemas.openxmlformats.org/officeDocument/2006/relationships/image" Target="../media/image19.jpg"/><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34.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oleObject" Target="../embeddings/oleObject16.bin"/><Relationship Id="rId7" Type="http://schemas.openxmlformats.org/officeDocument/2006/relationships/image" Target="../media/image22.jpg"/><Relationship Id="rId2" Type="http://schemas.openxmlformats.org/officeDocument/2006/relationships/slideMaster" Target="../slideMasters/slideMaster2.xml"/><Relationship Id="rId1" Type="http://schemas.openxmlformats.org/officeDocument/2006/relationships/tags" Target="../tags/tag35.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7.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2.xml"/><Relationship Id="rId1" Type="http://schemas.openxmlformats.org/officeDocument/2006/relationships/tags" Target="../tags/tag38.xml"/><Relationship Id="rId6" Type="http://schemas.openxmlformats.org/officeDocument/2006/relationships/image" Target="../media/image32.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9.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33.png"/><Relationship Id="rId2" Type="http://schemas.openxmlformats.org/officeDocument/2006/relationships/slideMaster" Target="../slideMasters/slideMaster2.xml"/><Relationship Id="rId1" Type="http://schemas.openxmlformats.org/officeDocument/2006/relationships/tags" Target="../tags/tag40.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41.xml"/><Relationship Id="rId6" Type="http://schemas.openxmlformats.org/officeDocument/2006/relationships/image" Target="../media/image1.emf"/><Relationship Id="rId5" Type="http://schemas.openxmlformats.org/officeDocument/2006/relationships/oleObject" Target="../embeddings/oleObject20.bin"/><Relationship Id="rId4" Type="http://schemas.microsoft.com/office/2007/relationships/hdphoto" Target="../media/hdphoto1.wdp"/><Relationship Id="rId9" Type="http://schemas.openxmlformats.org/officeDocument/2006/relationships/image" Target="../media/image34.png"/></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35.png"/><Relationship Id="rId2" Type="http://schemas.openxmlformats.org/officeDocument/2006/relationships/slideMaster" Target="../slideMasters/slideMaster2.xml"/><Relationship Id="rId1" Type="http://schemas.openxmlformats.org/officeDocument/2006/relationships/tags" Target="../tags/tag4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36.png"/><Relationship Id="rId2" Type="http://schemas.openxmlformats.org/officeDocument/2006/relationships/slideMaster" Target="../slideMasters/slideMaster2.xml"/><Relationship Id="rId1" Type="http://schemas.openxmlformats.org/officeDocument/2006/relationships/tags" Target="../tags/tag43.xml"/><Relationship Id="rId6" Type="http://schemas.openxmlformats.org/officeDocument/2006/relationships/image" Target="../media/image15.jpg"/><Relationship Id="rId5" Type="http://schemas.openxmlformats.org/officeDocument/2006/relationships/image" Target="../media/image12.jpg"/><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2.xml"/><Relationship Id="rId1" Type="http://schemas.openxmlformats.org/officeDocument/2006/relationships/tags" Target="../tags/tag44.xml"/><Relationship Id="rId5" Type="http://schemas.openxmlformats.org/officeDocument/2006/relationships/image" Target="../media/image16.jp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2.xml"/><Relationship Id="rId1" Type="http://schemas.openxmlformats.org/officeDocument/2006/relationships/tags" Target="../tags/tag45.xml"/><Relationship Id="rId5" Type="http://schemas.openxmlformats.org/officeDocument/2006/relationships/image" Target="../media/image17.jpg"/><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6.xml"/><Relationship Id="rId6" Type="http://schemas.openxmlformats.org/officeDocument/2006/relationships/image" Target="../media/image17.jpg"/><Relationship Id="rId5" Type="http://schemas.openxmlformats.org/officeDocument/2006/relationships/image" Target="../media/image18.jpg"/><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5.png"/><Relationship Id="rId5" Type="http://schemas.openxmlformats.org/officeDocument/2006/relationships/image" Target="../media/image12.jpg"/><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image" Target="../media/image5.png"/><Relationship Id="rId5" Type="http://schemas.openxmlformats.org/officeDocument/2006/relationships/image" Target="../media/image17.jpg"/><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16.jpg"/><Relationship Id="rId5" Type="http://schemas.openxmlformats.org/officeDocument/2006/relationships/image" Target="../media/image19.jpg"/><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2.xml"/><Relationship Id="rId1" Type="http://schemas.openxmlformats.org/officeDocument/2006/relationships/tags" Target="../tags/tag50.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2.xml"/><Relationship Id="rId1" Type="http://schemas.openxmlformats.org/officeDocument/2006/relationships/tags" Target="../tags/tag51.xml"/><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2.xml"/><Relationship Id="rId1" Type="http://schemas.openxmlformats.org/officeDocument/2006/relationships/tags" Target="../tags/tag52.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32.bin"/><Relationship Id="rId7" Type="http://schemas.openxmlformats.org/officeDocument/2006/relationships/image" Target="../media/image22.jpg"/><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39.png"/><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1.emf"/><Relationship Id="rId5" Type="http://schemas.openxmlformats.org/officeDocument/2006/relationships/oleObject" Target="../embeddings/oleObject5.bin"/><Relationship Id="rId4" Type="http://schemas.microsoft.com/office/2007/relationships/hdphoto" Target="../media/hdphoto1.wdp"/><Relationship Id="rId9" Type="http://schemas.openxmlformats.org/officeDocument/2006/relationships/image" Target="../media/image40.png"/></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41.png"/><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15.jpg"/><Relationship Id="rId5" Type="http://schemas.openxmlformats.org/officeDocument/2006/relationships/image" Target="../media/image12.jpg"/><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60.xml"/><Relationship Id="rId5" Type="http://schemas.openxmlformats.org/officeDocument/2006/relationships/image" Target="../media/image16.jpg"/><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61.xml"/><Relationship Id="rId5" Type="http://schemas.openxmlformats.org/officeDocument/2006/relationships/image" Target="../media/image17.jpg"/><Relationship Id="rId4" Type="http://schemas.openxmlformats.org/officeDocument/2006/relationships/image" Target="../media/image1.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17.jpg"/><Relationship Id="rId5" Type="http://schemas.openxmlformats.org/officeDocument/2006/relationships/image" Target="../media/image18.jpg"/><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63.xml"/><Relationship Id="rId5" Type="http://schemas.openxmlformats.org/officeDocument/2006/relationships/image" Target="../media/image12.jp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5.png"/><Relationship Id="rId5" Type="http://schemas.openxmlformats.org/officeDocument/2006/relationships/image" Target="../media/image17.jpg"/><Relationship Id="rId4"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16.jpg"/><Relationship Id="rId5" Type="http://schemas.openxmlformats.org/officeDocument/2006/relationships/image" Target="../media/image19.jpg"/><Relationship Id="rId4" Type="http://schemas.openxmlformats.org/officeDocument/2006/relationships/image" Target="../media/image1.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66.xml"/><Relationship Id="rId4" Type="http://schemas.openxmlformats.org/officeDocument/2006/relationships/image" Target="../media/image1.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67.xml"/><Relationship Id="rId5" Type="http://schemas.openxmlformats.org/officeDocument/2006/relationships/image" Target="../media/image43.png"/><Relationship Id="rId4" Type="http://schemas.openxmlformats.org/officeDocument/2006/relationships/image" Target="../media/image1.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68.xml"/><Relationship Id="rId5" Type="http://schemas.openxmlformats.org/officeDocument/2006/relationships/image" Target="../media/image43.png"/><Relationship Id="rId4" Type="http://schemas.openxmlformats.org/officeDocument/2006/relationships/image" Target="../media/image1.emf"/></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34.bin"/><Relationship Id="rId7" Type="http://schemas.openxmlformats.org/officeDocument/2006/relationships/image" Target="../media/image22.jpg"/><Relationship Id="rId2" Type="http://schemas.openxmlformats.org/officeDocument/2006/relationships/slideMaster" Target="../slideMasters/slideMaster2.xml"/><Relationship Id="rId1" Type="http://schemas.openxmlformats.org/officeDocument/2006/relationships/tags" Target="../tags/tag69.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70.xml"/><Relationship Id="rId6" Type="http://schemas.openxmlformats.org/officeDocument/2006/relationships/image" Target="../media/image4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43.png"/><Relationship Id="rId2" Type="http://schemas.openxmlformats.org/officeDocument/2006/relationships/slideMaster" Target="../slideMasters/slideMaster2.xml"/><Relationship Id="rId1" Type="http://schemas.openxmlformats.org/officeDocument/2006/relationships/tags" Target="../tags/tag7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1.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43.png"/><Relationship Id="rId2" Type="http://schemas.openxmlformats.org/officeDocument/2006/relationships/slideMaster" Target="../slideMasters/slideMaster2.xml"/><Relationship Id="rId1" Type="http://schemas.openxmlformats.org/officeDocument/2006/relationships/tags" Target="../tags/tag7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73.xml"/><Relationship Id="rId6" Type="http://schemas.openxmlformats.org/officeDocument/2006/relationships/image" Target="../media/image1.emf"/><Relationship Id="rId5" Type="http://schemas.openxmlformats.org/officeDocument/2006/relationships/oleObject" Target="../embeddings/oleObject5.bin"/><Relationship Id="rId4" Type="http://schemas.microsoft.com/office/2007/relationships/hdphoto" Target="../media/hdphoto1.wdp"/><Relationship Id="rId9" Type="http://schemas.openxmlformats.org/officeDocument/2006/relationships/image" Target="../media/image43.png"/></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43.png"/><Relationship Id="rId2" Type="http://schemas.openxmlformats.org/officeDocument/2006/relationships/slideMaster" Target="../slideMasters/slideMaster2.xml"/><Relationship Id="rId1" Type="http://schemas.openxmlformats.org/officeDocument/2006/relationships/tags" Target="../tags/tag7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emf"/></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15.jpg"/><Relationship Id="rId2" Type="http://schemas.openxmlformats.org/officeDocument/2006/relationships/slideMaster" Target="../slideMasters/slideMaster2.xml"/><Relationship Id="rId1" Type="http://schemas.openxmlformats.org/officeDocument/2006/relationships/tags" Target="../tags/tag75.xml"/><Relationship Id="rId6" Type="http://schemas.openxmlformats.org/officeDocument/2006/relationships/image" Target="../media/image43.png"/><Relationship Id="rId5" Type="http://schemas.openxmlformats.org/officeDocument/2006/relationships/image" Target="../media/image12.jpg"/><Relationship Id="rId4" Type="http://schemas.openxmlformats.org/officeDocument/2006/relationships/image" Target="../media/image1.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76.xml"/><Relationship Id="rId6" Type="http://schemas.openxmlformats.org/officeDocument/2006/relationships/image" Target="../media/image43.png"/><Relationship Id="rId5" Type="http://schemas.openxmlformats.org/officeDocument/2006/relationships/image" Target="../media/image16.jpg"/><Relationship Id="rId4" Type="http://schemas.openxmlformats.org/officeDocument/2006/relationships/image" Target="../media/image1.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77.xml"/><Relationship Id="rId6" Type="http://schemas.openxmlformats.org/officeDocument/2006/relationships/image" Target="../media/image43.png"/><Relationship Id="rId5" Type="http://schemas.openxmlformats.org/officeDocument/2006/relationships/image" Target="../media/image17.jpg"/><Relationship Id="rId4" Type="http://schemas.openxmlformats.org/officeDocument/2006/relationships/image" Target="../media/image1.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43.png"/><Relationship Id="rId2" Type="http://schemas.openxmlformats.org/officeDocument/2006/relationships/slideMaster" Target="../slideMasters/slideMaster2.xml"/><Relationship Id="rId1" Type="http://schemas.openxmlformats.org/officeDocument/2006/relationships/tags" Target="../tags/tag78.xml"/><Relationship Id="rId6" Type="http://schemas.openxmlformats.org/officeDocument/2006/relationships/image" Target="../media/image17.jpg"/><Relationship Id="rId5" Type="http://schemas.openxmlformats.org/officeDocument/2006/relationships/image" Target="../media/image18.jpg"/><Relationship Id="rId4" Type="http://schemas.openxmlformats.org/officeDocument/2006/relationships/image" Target="../media/image1.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79.xml"/><Relationship Id="rId6" Type="http://schemas.openxmlformats.org/officeDocument/2006/relationships/image" Target="../media/image43.png"/><Relationship Id="rId5" Type="http://schemas.openxmlformats.org/officeDocument/2006/relationships/image" Target="../media/image12.jpg"/><Relationship Id="rId4" Type="http://schemas.openxmlformats.org/officeDocument/2006/relationships/image" Target="../media/image1.emf"/></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80.xml"/><Relationship Id="rId6" Type="http://schemas.openxmlformats.org/officeDocument/2006/relationships/image" Target="../media/image43.png"/><Relationship Id="rId5" Type="http://schemas.openxmlformats.org/officeDocument/2006/relationships/image" Target="../media/image17.jpg"/><Relationship Id="rId4" Type="http://schemas.openxmlformats.org/officeDocument/2006/relationships/image" Target="../media/image1.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81.xml"/><Relationship Id="rId6" Type="http://schemas.openxmlformats.org/officeDocument/2006/relationships/image" Target="../media/image16.jpg"/><Relationship Id="rId5" Type="http://schemas.openxmlformats.org/officeDocument/2006/relationships/image" Target="../media/image19.jpg"/><Relationship Id="rId4" Type="http://schemas.openxmlformats.org/officeDocument/2006/relationships/image" Target="../media/image1.emf"/></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2.xml"/><Relationship Id="rId1" Type="http://schemas.openxmlformats.org/officeDocument/2006/relationships/tags" Target="../tags/tag82.xml"/><Relationship Id="rId5" Type="http://schemas.openxmlformats.org/officeDocument/2006/relationships/image" Target="../media/image43.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6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9" name="object 11">
            <a:extLst>
              <a:ext uri="{FF2B5EF4-FFF2-40B4-BE49-F238E27FC236}">
                <a16:creationId xmlns:a16="http://schemas.microsoft.com/office/drawing/2014/main" id="{88BF82A1-EFD1-4A93-9721-FE5E436085AA}"/>
              </a:ext>
            </a:extLst>
          </p:cNvPr>
          <p:cNvPicPr/>
          <p:nvPr userDrawn="1"/>
        </p:nvPicPr>
        <p:blipFill>
          <a:blip r:embed="rId5" cstate="print"/>
          <a:stretch>
            <a:fillRect/>
          </a:stretch>
        </p:blipFill>
        <p:spPr>
          <a:xfrm>
            <a:off x="11667430" y="6390877"/>
            <a:ext cx="290684" cy="400328"/>
          </a:xfrm>
          <a:prstGeom prst="rect">
            <a:avLst/>
          </a:prstGeom>
        </p:spPr>
      </p:pic>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34374547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7_Fan Journey Template">
    <p:bg>
      <p:bgPr>
        <a:solidFill>
          <a:schemeClr val="accent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9" name="object 11">
            <a:extLst>
              <a:ext uri="{FF2B5EF4-FFF2-40B4-BE49-F238E27FC236}">
                <a16:creationId xmlns:a16="http://schemas.microsoft.com/office/drawing/2014/main" id="{88BF82A1-EFD1-4A93-9721-FE5E436085AA}"/>
              </a:ext>
            </a:extLst>
          </p:cNvPr>
          <p:cNvPicPr/>
          <p:nvPr userDrawn="1"/>
        </p:nvPicPr>
        <p:blipFill>
          <a:blip r:embed="rId5" cstate="print"/>
          <a:stretch>
            <a:fillRect/>
          </a:stretch>
        </p:blipFill>
        <p:spPr>
          <a:xfrm>
            <a:off x="11667430" y="6390877"/>
            <a:ext cx="290684" cy="400328"/>
          </a:xfrm>
          <a:prstGeom prst="rect">
            <a:avLst/>
          </a:prstGeom>
        </p:spPr>
      </p:pic>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37357495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pic>
        <p:nvPicPr>
          <p:cNvPr id="6" name="object 9">
            <a:extLst>
              <a:ext uri="{FF2B5EF4-FFF2-40B4-BE49-F238E27FC236}">
                <a16:creationId xmlns:a16="http://schemas.microsoft.com/office/drawing/2014/main" id="{85948252-0D42-41C1-B9CB-58E4ACB7F944}"/>
              </a:ext>
            </a:extLst>
          </p:cNvPr>
          <p:cNvPicPr/>
          <p:nvPr userDrawn="1"/>
        </p:nvPicPr>
        <p:blipFill>
          <a:blip r:embed="rId2" cstate="print"/>
          <a:stretch>
            <a:fillRect/>
          </a:stretch>
        </p:blipFill>
        <p:spPr>
          <a:xfrm>
            <a:off x="8026401" y="126"/>
            <a:ext cx="4165599" cy="6857870"/>
          </a:xfrm>
          <a:prstGeom prst="rect">
            <a:avLst/>
          </a:prstGeom>
        </p:spPr>
      </p:pic>
      <p:grpSp>
        <p:nvGrpSpPr>
          <p:cNvPr id="7" name="Group 6">
            <a:extLst>
              <a:ext uri="{FF2B5EF4-FFF2-40B4-BE49-F238E27FC236}">
                <a16:creationId xmlns:a16="http://schemas.microsoft.com/office/drawing/2014/main" id="{DF6EB88E-CB71-4ADF-A4D8-4F2C08851283}"/>
              </a:ext>
            </a:extLst>
          </p:cNvPr>
          <p:cNvGrpSpPr/>
          <p:nvPr userDrawn="1"/>
        </p:nvGrpSpPr>
        <p:grpSpPr>
          <a:xfrm>
            <a:off x="7861152" y="0"/>
            <a:ext cx="295275" cy="6858000"/>
            <a:chOff x="4028440" y="0"/>
            <a:chExt cx="295275" cy="6858000"/>
          </a:xfrm>
        </p:grpSpPr>
        <p:sp>
          <p:nvSpPr>
            <p:cNvPr id="8" name="object 6">
              <a:extLst>
                <a:ext uri="{FF2B5EF4-FFF2-40B4-BE49-F238E27FC236}">
                  <a16:creationId xmlns:a16="http://schemas.microsoft.com/office/drawing/2014/main" id="{B89F038A-889A-4F47-A969-90A971B214B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9" name="object 7">
              <a:extLst>
                <a:ext uri="{FF2B5EF4-FFF2-40B4-BE49-F238E27FC236}">
                  <a16:creationId xmlns:a16="http://schemas.microsoft.com/office/drawing/2014/main" id="{80CAC3F5-99F4-457F-8D2B-4DA5DE5EEBAB}"/>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0" name="object 22">
              <a:extLst>
                <a:ext uri="{FF2B5EF4-FFF2-40B4-BE49-F238E27FC236}">
                  <a16:creationId xmlns:a16="http://schemas.microsoft.com/office/drawing/2014/main" id="{93C2C470-B86E-4C38-B6AB-CDA631CEE8A1}"/>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1" name="object 23">
              <a:extLst>
                <a:ext uri="{FF2B5EF4-FFF2-40B4-BE49-F238E27FC236}">
                  <a16:creationId xmlns:a16="http://schemas.microsoft.com/office/drawing/2014/main" id="{E79E2B81-8F76-4F78-9481-F4D4D6EBEB3F}"/>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16" name="Rectangle 15">
            <a:extLst>
              <a:ext uri="{FF2B5EF4-FFF2-40B4-BE49-F238E27FC236}">
                <a16:creationId xmlns:a16="http://schemas.microsoft.com/office/drawing/2014/main" id="{2F659D53-181C-4B15-B228-A3075D694ADE}"/>
              </a:ext>
            </a:extLst>
          </p:cNvPr>
          <p:cNvSpPr/>
          <p:nvPr userDrawn="1"/>
        </p:nvSpPr>
        <p:spPr>
          <a:xfrm>
            <a:off x="568570" y="2644170"/>
            <a:ext cx="3028458" cy="830997"/>
          </a:xfrm>
          <a:prstGeom prst="rect">
            <a:avLst/>
          </a:prstGeom>
        </p:spPr>
        <p:txBody>
          <a:bodyPr wrap="none">
            <a:spAutoFit/>
          </a:bodyPr>
          <a:lstStyle/>
          <a:p>
            <a:pPr marL="0" marR="0" lvl="0" indent="0" algn="r" defTabSz="1152144"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8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Agenda</a:t>
            </a:r>
          </a:p>
        </p:txBody>
      </p:sp>
      <p:pic>
        <p:nvPicPr>
          <p:cNvPr id="15" name="object 11">
            <a:extLst>
              <a:ext uri="{FF2B5EF4-FFF2-40B4-BE49-F238E27FC236}">
                <a16:creationId xmlns:a16="http://schemas.microsoft.com/office/drawing/2014/main" id="{FDCF8D13-1A8A-44D2-992A-B6A380AE8345}"/>
              </a:ext>
            </a:extLst>
          </p:cNvPr>
          <p:cNvPicPr/>
          <p:nvPr userDrawn="1"/>
        </p:nvPicPr>
        <p:blipFill>
          <a:blip r:embed="rId3" cstate="print"/>
          <a:stretch>
            <a:fillRect/>
          </a:stretch>
        </p:blipFill>
        <p:spPr>
          <a:xfrm>
            <a:off x="11667430" y="6390877"/>
            <a:ext cx="290684" cy="400328"/>
          </a:xfrm>
          <a:prstGeom prst="rect">
            <a:avLst/>
          </a:prstGeom>
        </p:spPr>
      </p:pic>
      <p:sp>
        <p:nvSpPr>
          <p:cNvPr id="17" name="Rectangle 2">
            <a:extLst>
              <a:ext uri="{FF2B5EF4-FFF2-40B4-BE49-F238E27FC236}">
                <a16:creationId xmlns:a16="http://schemas.microsoft.com/office/drawing/2014/main" id="{894AE763-BD4E-4598-A42A-207ED1E3A0D4}"/>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
        <p:nvSpPr>
          <p:cNvPr id="12" name="Title 1">
            <a:extLst>
              <a:ext uri="{FF2B5EF4-FFF2-40B4-BE49-F238E27FC236}">
                <a16:creationId xmlns:a16="http://schemas.microsoft.com/office/drawing/2014/main" id="{2F8DCE0E-DAB2-4C09-9128-11AC9C1B0308}"/>
              </a:ext>
            </a:extLst>
          </p:cNvPr>
          <p:cNvSpPr>
            <a:spLocks noGrp="1"/>
          </p:cNvSpPr>
          <p:nvPr>
            <p:ph type="title"/>
          </p:nvPr>
        </p:nvSpPr>
        <p:spPr>
          <a:xfrm>
            <a:off x="345440" y="352546"/>
            <a:ext cx="7624780"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Tree>
    <p:extLst>
      <p:ext uri="{BB962C8B-B14F-4D97-AF65-F5344CB8AC3E}">
        <p14:creationId xmlns:p14="http://schemas.microsoft.com/office/powerpoint/2010/main" val="11392956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p:ph type="title"/>
          </p:nvPr>
        </p:nvSpPr>
        <p:spPr>
          <a:xfrm>
            <a:off x="345440" y="352545"/>
            <a:ext cx="11467332" cy="1325563"/>
          </a:xfrm>
          <a:prstGeom prst="rect">
            <a:avLst/>
          </a:prstGeom>
        </p:spPr>
        <p:txBody>
          <a:bodyPr vert="horz" anchor="t">
            <a:normAutofit/>
          </a:bodyPr>
          <a:lstStyle>
            <a:lvl1pPr>
              <a:defRPr sz="2800"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grpSp>
        <p:nvGrpSpPr>
          <p:cNvPr id="6" name="Group 5">
            <a:extLst>
              <a:ext uri="{FF2B5EF4-FFF2-40B4-BE49-F238E27FC236}">
                <a16:creationId xmlns:a16="http://schemas.microsoft.com/office/drawing/2014/main" id="{08166AEE-7229-4F2F-94F5-94FB3D8DBB8D}"/>
              </a:ext>
            </a:extLst>
          </p:cNvPr>
          <p:cNvGrpSpPr/>
          <p:nvPr userDrawn="1"/>
        </p:nvGrpSpPr>
        <p:grpSpPr>
          <a:xfrm>
            <a:off x="0" y="6096007"/>
            <a:ext cx="12191999" cy="761990"/>
            <a:chOff x="0" y="6096007"/>
            <a:chExt cx="12191999" cy="761990"/>
          </a:xfrm>
        </p:grpSpPr>
        <p:pic>
          <p:nvPicPr>
            <p:cNvPr id="8" name="object 4">
              <a:extLst>
                <a:ext uri="{FF2B5EF4-FFF2-40B4-BE49-F238E27FC236}">
                  <a16:creationId xmlns:a16="http://schemas.microsoft.com/office/drawing/2014/main" id="{21AE49FC-5F4C-4524-9060-226A854D54E7}"/>
                </a:ext>
              </a:extLst>
            </p:cNvPr>
            <p:cNvPicPr/>
            <p:nvPr userDrawn="1"/>
          </p:nvPicPr>
          <p:blipFill>
            <a:blip r:embed="rId5" cstate="print"/>
            <a:stretch>
              <a:fillRect/>
            </a:stretch>
          </p:blipFill>
          <p:spPr>
            <a:xfrm>
              <a:off x="0" y="6096007"/>
              <a:ext cx="8117840" cy="517251"/>
            </a:xfrm>
            <a:prstGeom prst="rect">
              <a:avLst/>
            </a:prstGeom>
            <a:gradFill flip="none" rotWithShape="1">
              <a:gsLst>
                <a:gs pos="66000">
                  <a:schemeClr val="bg1">
                    <a:lumMod val="95000"/>
                  </a:schemeClr>
                </a:gs>
                <a:gs pos="100000">
                  <a:schemeClr val="bg1"/>
                </a:gs>
              </a:gsLst>
              <a:lin ang="0" scaled="1"/>
              <a:tileRect/>
            </a:gradFill>
          </p:spPr>
        </p:pic>
        <p:pic>
          <p:nvPicPr>
            <p:cNvPr id="9" name="object 5">
              <a:extLst>
                <a:ext uri="{FF2B5EF4-FFF2-40B4-BE49-F238E27FC236}">
                  <a16:creationId xmlns:a16="http://schemas.microsoft.com/office/drawing/2014/main" id="{E8FD8033-5993-443E-8B24-43C17D8D24A3}"/>
                </a:ext>
              </a:extLst>
            </p:cNvPr>
            <p:cNvPicPr/>
            <p:nvPr userDrawn="1"/>
          </p:nvPicPr>
          <p:blipFill>
            <a:blip r:embed="rId6" cstate="print"/>
            <a:stretch>
              <a:fillRect/>
            </a:stretch>
          </p:blipFill>
          <p:spPr>
            <a:xfrm>
              <a:off x="0" y="6441438"/>
              <a:ext cx="12191999" cy="416559"/>
            </a:xfrm>
            <a:prstGeom prst="rect">
              <a:avLst/>
            </a:prstGeom>
          </p:spPr>
        </p:pic>
        <p:pic>
          <p:nvPicPr>
            <p:cNvPr id="10" name="object 6">
              <a:extLst>
                <a:ext uri="{FF2B5EF4-FFF2-40B4-BE49-F238E27FC236}">
                  <a16:creationId xmlns:a16="http://schemas.microsoft.com/office/drawing/2014/main" id="{D82C0324-53A6-4181-9AFE-A8725DC4AB94}"/>
                </a:ext>
              </a:extLst>
            </p:cNvPr>
            <p:cNvPicPr/>
            <p:nvPr userDrawn="1"/>
          </p:nvPicPr>
          <p:blipFill>
            <a:blip r:embed="rId7" cstate="print"/>
            <a:stretch>
              <a:fillRect/>
            </a:stretch>
          </p:blipFill>
          <p:spPr>
            <a:xfrm>
              <a:off x="121920" y="6156960"/>
              <a:ext cx="447040" cy="629917"/>
            </a:xfrm>
            <a:prstGeom prst="rect">
              <a:avLst/>
            </a:prstGeom>
          </p:spPr>
        </p:pic>
      </p:grpSp>
      <p:sp>
        <p:nvSpPr>
          <p:cNvPr id="12" name="Rectangle 2">
            <a:extLst>
              <a:ext uri="{FF2B5EF4-FFF2-40B4-BE49-F238E27FC236}">
                <a16:creationId xmlns:a16="http://schemas.microsoft.com/office/drawing/2014/main" id="{E9D269D7-6305-4B64-B28D-C4013887E50A}"/>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spTree>
    <p:extLst>
      <p:ext uri="{BB962C8B-B14F-4D97-AF65-F5344CB8AC3E}">
        <p14:creationId xmlns:p14="http://schemas.microsoft.com/office/powerpoint/2010/main" val="31774379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pic>
        <p:nvPicPr>
          <p:cNvPr id="15" name="object 3">
            <a:extLst>
              <a:ext uri="{FF2B5EF4-FFF2-40B4-BE49-F238E27FC236}">
                <a16:creationId xmlns:a16="http://schemas.microsoft.com/office/drawing/2014/main" id="{22ED2DCB-CBC3-41CA-B1C1-FFA9E990C36C}"/>
              </a:ext>
            </a:extLst>
          </p:cNvPr>
          <p:cNvPicPr/>
          <p:nvPr userDrawn="1"/>
        </p:nvPicPr>
        <p:blipFill>
          <a:blip r:embed="rId5" cstate="print"/>
          <a:stretch>
            <a:fillRect/>
          </a:stretch>
        </p:blipFill>
        <p:spPr>
          <a:xfrm>
            <a:off x="0" y="0"/>
            <a:ext cx="4165599" cy="6857996"/>
          </a:xfrm>
          <a:prstGeom prst="rect">
            <a:avLst/>
          </a:prstGeom>
        </p:spPr>
      </p:pic>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pic>
        <p:nvPicPr>
          <p:cNvPr id="21" name="object 11">
            <a:extLst>
              <a:ext uri="{FF2B5EF4-FFF2-40B4-BE49-F238E27FC236}">
                <a16:creationId xmlns:a16="http://schemas.microsoft.com/office/drawing/2014/main" id="{823C86D3-4F13-4A8E-B6BC-C09ABBFE9844}"/>
              </a:ext>
            </a:extLst>
          </p:cNvPr>
          <p:cNvPicPr/>
          <p:nvPr userDrawn="1"/>
        </p:nvPicPr>
        <p:blipFill>
          <a:blip r:embed="rId6" cstate="print"/>
          <a:stretch>
            <a:fillRect/>
          </a:stretch>
        </p:blipFill>
        <p:spPr>
          <a:xfrm>
            <a:off x="11667430" y="6390877"/>
            <a:ext cx="290684" cy="400328"/>
          </a:xfrm>
          <a:prstGeom prst="rect">
            <a:avLst/>
          </a:prstGeom>
        </p:spPr>
      </p:pic>
      <p:sp>
        <p:nvSpPr>
          <p:cNvPr id="22" name="Rectangle 2">
            <a:extLst>
              <a:ext uri="{FF2B5EF4-FFF2-40B4-BE49-F238E27FC236}">
                <a16:creationId xmlns:a16="http://schemas.microsoft.com/office/drawing/2014/main" id="{76AAE454-D63C-4C30-86B9-EDAD55A749BC}"/>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316610496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1_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object 5">
            <a:extLst>
              <a:ext uri="{FF2B5EF4-FFF2-40B4-BE49-F238E27FC236}">
                <a16:creationId xmlns:a16="http://schemas.microsoft.com/office/drawing/2014/main" id="{A9D7E13D-D03B-455F-B046-55F278626C0A}"/>
              </a:ext>
            </a:extLst>
          </p:cNvPr>
          <p:cNvPicPr/>
          <p:nvPr userDrawn="1"/>
        </p:nvPicPr>
        <p:blipFill>
          <a:blip r:embed="rId5" cstate="print"/>
          <a:stretch>
            <a:fillRect/>
          </a:stretch>
        </p:blipFill>
        <p:spPr>
          <a:xfrm>
            <a:off x="0" y="0"/>
            <a:ext cx="4165599" cy="6857997"/>
          </a:xfrm>
          <a:prstGeom prst="rect">
            <a:avLst/>
          </a:prstGeom>
        </p:spPr>
      </p:pic>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pic>
        <p:nvPicPr>
          <p:cNvPr id="21" name="object 11">
            <a:extLst>
              <a:ext uri="{FF2B5EF4-FFF2-40B4-BE49-F238E27FC236}">
                <a16:creationId xmlns:a16="http://schemas.microsoft.com/office/drawing/2014/main" id="{D20D33F1-5283-4C7D-BB91-8CAD21900B44}"/>
              </a:ext>
            </a:extLst>
          </p:cNvPr>
          <p:cNvPicPr/>
          <p:nvPr userDrawn="1"/>
        </p:nvPicPr>
        <p:blipFill>
          <a:blip r:embed="rId6" cstate="print"/>
          <a:stretch>
            <a:fillRect/>
          </a:stretch>
        </p:blipFill>
        <p:spPr>
          <a:xfrm>
            <a:off x="11667430" y="6390877"/>
            <a:ext cx="290684" cy="400328"/>
          </a:xfrm>
          <a:prstGeom prst="rect">
            <a:avLst/>
          </a:prstGeom>
        </p:spPr>
      </p:pic>
      <p:sp>
        <p:nvSpPr>
          <p:cNvPr id="22" name="Rectangle 2">
            <a:extLst>
              <a:ext uri="{FF2B5EF4-FFF2-40B4-BE49-F238E27FC236}">
                <a16:creationId xmlns:a16="http://schemas.microsoft.com/office/drawing/2014/main" id="{05A2FD91-402F-4050-8608-A50C0A854F48}"/>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1517687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Title and Graphic_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object 9">
            <a:extLst>
              <a:ext uri="{FF2B5EF4-FFF2-40B4-BE49-F238E27FC236}">
                <a16:creationId xmlns:a16="http://schemas.microsoft.com/office/drawing/2014/main" id="{828DAED7-C07A-4066-8A9B-162E20462D0C}"/>
              </a:ext>
            </a:extLst>
          </p:cNvPr>
          <p:cNvPicPr/>
          <p:nvPr userDrawn="1"/>
        </p:nvPicPr>
        <p:blipFill>
          <a:blip r:embed="rId5" cstate="print"/>
          <a:stretch>
            <a:fillRect/>
          </a:stretch>
        </p:blipFill>
        <p:spPr>
          <a:xfrm>
            <a:off x="4165600" y="0"/>
            <a:ext cx="8026400" cy="6857999"/>
          </a:xfrm>
          <a:prstGeom prst="rect">
            <a:avLst/>
          </a:prstGeom>
        </p:spPr>
      </p:pic>
      <p:pic>
        <p:nvPicPr>
          <p:cNvPr id="9" name="object 5">
            <a:extLst>
              <a:ext uri="{FF2B5EF4-FFF2-40B4-BE49-F238E27FC236}">
                <a16:creationId xmlns:a16="http://schemas.microsoft.com/office/drawing/2014/main" id="{A9D7E13D-D03B-455F-B046-55F278626C0A}"/>
              </a:ext>
            </a:extLst>
          </p:cNvPr>
          <p:cNvPicPr/>
          <p:nvPr userDrawn="1"/>
        </p:nvPicPr>
        <p:blipFill>
          <a:blip r:embed="rId6" cstate="print"/>
          <a:stretch>
            <a:fillRect/>
          </a:stretch>
        </p:blipFill>
        <p:spPr>
          <a:xfrm>
            <a:off x="0" y="0"/>
            <a:ext cx="4165599" cy="6857997"/>
          </a:xfrm>
          <a:prstGeom prst="rect">
            <a:avLst/>
          </a:prstGeom>
        </p:spPr>
      </p:pic>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a:solidFill>
            <a:srgbClr val="075597"/>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22" name="Group 21">
            <a:extLst>
              <a:ext uri="{FF2B5EF4-FFF2-40B4-BE49-F238E27FC236}">
                <a16:creationId xmlns:a16="http://schemas.microsoft.com/office/drawing/2014/main" id="{AC506CCC-1377-4977-A114-4EE7F01023E7}"/>
              </a:ext>
            </a:extLst>
          </p:cNvPr>
          <p:cNvGrpSpPr/>
          <p:nvPr userDrawn="1"/>
        </p:nvGrpSpPr>
        <p:grpSpPr>
          <a:xfrm>
            <a:off x="4028440" y="0"/>
            <a:ext cx="295275" cy="6858000"/>
            <a:chOff x="4028440" y="0"/>
            <a:chExt cx="295275" cy="6858000"/>
          </a:xfrm>
        </p:grpSpPr>
        <p:sp>
          <p:nvSpPr>
            <p:cNvPr id="23" name="object 6">
              <a:extLst>
                <a:ext uri="{FF2B5EF4-FFF2-40B4-BE49-F238E27FC236}">
                  <a16:creationId xmlns:a16="http://schemas.microsoft.com/office/drawing/2014/main" id="{2F5B80C6-A4B9-4EE6-9297-EF7DBD1625D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4" name="object 7">
              <a:extLst>
                <a:ext uri="{FF2B5EF4-FFF2-40B4-BE49-F238E27FC236}">
                  <a16:creationId xmlns:a16="http://schemas.microsoft.com/office/drawing/2014/main" id="{2F9EE7A9-0871-4864-834F-A63E13A788C9}"/>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5" name="object 22">
              <a:extLst>
                <a:ext uri="{FF2B5EF4-FFF2-40B4-BE49-F238E27FC236}">
                  <a16:creationId xmlns:a16="http://schemas.microsoft.com/office/drawing/2014/main" id="{DA1104C2-2C80-48BF-B3CE-EF6F789D6157}"/>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6" name="object 23">
              <a:extLst>
                <a:ext uri="{FF2B5EF4-FFF2-40B4-BE49-F238E27FC236}">
                  <a16:creationId xmlns:a16="http://schemas.microsoft.com/office/drawing/2014/main" id="{E81B70E3-6BFD-4679-99DF-EE8D21234987}"/>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pic>
        <p:nvPicPr>
          <p:cNvPr id="12" name="object 11">
            <a:extLst>
              <a:ext uri="{FF2B5EF4-FFF2-40B4-BE49-F238E27FC236}">
                <a16:creationId xmlns:a16="http://schemas.microsoft.com/office/drawing/2014/main" id="{415DDD98-0DDB-48ED-8CF7-8A4A29105C9B}"/>
              </a:ext>
            </a:extLst>
          </p:cNvPr>
          <p:cNvPicPr/>
          <p:nvPr userDrawn="1"/>
        </p:nvPicPr>
        <p:blipFill>
          <a:blip r:embed="rId7" cstate="print"/>
          <a:stretch>
            <a:fillRect/>
          </a:stretch>
        </p:blipFill>
        <p:spPr>
          <a:xfrm>
            <a:off x="11667430" y="6390877"/>
            <a:ext cx="290684" cy="400328"/>
          </a:xfrm>
          <a:prstGeom prst="rect">
            <a:avLst/>
          </a:prstGeom>
        </p:spPr>
      </p:pic>
      <p:sp>
        <p:nvSpPr>
          <p:cNvPr id="15" name="Rectangle 2">
            <a:extLst>
              <a:ext uri="{FF2B5EF4-FFF2-40B4-BE49-F238E27FC236}">
                <a16:creationId xmlns:a16="http://schemas.microsoft.com/office/drawing/2014/main" id="{F0915CFF-649F-416E-AF2E-6323DAEF0A85}"/>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5026665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1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pic>
        <p:nvPicPr>
          <p:cNvPr id="9" name="object 11">
            <a:extLst>
              <a:ext uri="{FF2B5EF4-FFF2-40B4-BE49-F238E27FC236}">
                <a16:creationId xmlns:a16="http://schemas.microsoft.com/office/drawing/2014/main" id="{6C15CC31-5EED-4D65-8A5E-A4679F3589AD}"/>
              </a:ext>
            </a:extLst>
          </p:cNvPr>
          <p:cNvPicPr/>
          <p:nvPr userDrawn="1"/>
        </p:nvPicPr>
        <p:blipFill>
          <a:blip r:embed="rId6" cstate="print"/>
          <a:stretch>
            <a:fillRect/>
          </a:stretch>
        </p:blipFill>
        <p:spPr>
          <a:xfrm>
            <a:off x="11667430" y="6390877"/>
            <a:ext cx="290684" cy="400328"/>
          </a:xfrm>
          <a:prstGeom prst="rect">
            <a:avLst/>
          </a:prstGeom>
        </p:spPr>
      </p:pic>
      <p:sp>
        <p:nvSpPr>
          <p:cNvPr id="10" name="Rectangle 2">
            <a:extLst>
              <a:ext uri="{FF2B5EF4-FFF2-40B4-BE49-F238E27FC236}">
                <a16:creationId xmlns:a16="http://schemas.microsoft.com/office/drawing/2014/main" id="{55079F14-2310-40D4-AC13-92508AC063F1}"/>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38870129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2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4EAA3C39-1DAF-48D5-8C9D-C6EDDF0C68FE}"/>
              </a:ext>
            </a:extLst>
          </p:cNvPr>
          <p:cNvGrpSpPr/>
          <p:nvPr userDrawn="1"/>
        </p:nvGrpSpPr>
        <p:grpSpPr>
          <a:xfrm>
            <a:off x="0" y="-2"/>
            <a:ext cx="12496797" cy="6857999"/>
            <a:chOff x="0" y="-2"/>
            <a:chExt cx="12496797" cy="6857999"/>
          </a:xfrm>
        </p:grpSpPr>
        <p:pic>
          <p:nvPicPr>
            <p:cNvPr id="7" name="object 5">
              <a:extLst>
                <a:ext uri="{FF2B5EF4-FFF2-40B4-BE49-F238E27FC236}">
                  <a16:creationId xmlns:a16="http://schemas.microsoft.com/office/drawing/2014/main" id="{B0C9DC14-4552-48D9-AFB4-DF64FCB5BB82}"/>
                </a:ext>
              </a:extLst>
            </p:cNvPr>
            <p:cNvPicPr/>
            <p:nvPr userDrawn="1"/>
          </p:nvPicPr>
          <p:blipFill>
            <a:blip r:embed="rId5" cstate="print"/>
            <a:stretch>
              <a:fillRect/>
            </a:stretch>
          </p:blipFill>
          <p:spPr>
            <a:xfrm>
              <a:off x="0" y="0"/>
              <a:ext cx="4165599" cy="6857997"/>
            </a:xfrm>
            <a:prstGeom prst="rect">
              <a:avLst/>
            </a:prstGeom>
          </p:spPr>
        </p:pic>
        <p:pic>
          <p:nvPicPr>
            <p:cNvPr id="9" name="object 5">
              <a:extLst>
                <a:ext uri="{FF2B5EF4-FFF2-40B4-BE49-F238E27FC236}">
                  <a16:creationId xmlns:a16="http://schemas.microsoft.com/office/drawing/2014/main" id="{34CC0C09-7E0F-480B-B63F-FAC77FE0DF7E}"/>
                </a:ext>
              </a:extLst>
            </p:cNvPr>
            <p:cNvPicPr/>
            <p:nvPr userDrawn="1"/>
          </p:nvPicPr>
          <p:blipFill>
            <a:blip r:embed="rId5" cstate="print"/>
            <a:stretch>
              <a:fillRect/>
            </a:stretch>
          </p:blipFill>
          <p:spPr>
            <a:xfrm>
              <a:off x="4165599" y="-1"/>
              <a:ext cx="4165599" cy="6857997"/>
            </a:xfrm>
            <a:prstGeom prst="rect">
              <a:avLst/>
            </a:prstGeom>
          </p:spPr>
        </p:pic>
        <p:pic>
          <p:nvPicPr>
            <p:cNvPr id="10" name="object 5">
              <a:extLst>
                <a:ext uri="{FF2B5EF4-FFF2-40B4-BE49-F238E27FC236}">
                  <a16:creationId xmlns:a16="http://schemas.microsoft.com/office/drawing/2014/main" id="{C213E4F0-AEC5-460E-8D3A-CE8E24901149}"/>
                </a:ext>
              </a:extLst>
            </p:cNvPr>
            <p:cNvPicPr/>
            <p:nvPr userDrawn="1"/>
          </p:nvPicPr>
          <p:blipFill rotWithShape="1">
            <a:blip r:embed="rId5" cstate="print"/>
            <a:srcRect l="-1" r="-7894"/>
            <a:stretch/>
          </p:blipFill>
          <p:spPr>
            <a:xfrm>
              <a:off x="8331198" y="-2"/>
              <a:ext cx="4165599" cy="6857997"/>
            </a:xfrm>
            <a:prstGeom prst="rect">
              <a:avLst/>
            </a:prstGeom>
          </p:spPr>
        </p:pic>
      </p:grpSp>
      <p:pic>
        <p:nvPicPr>
          <p:cNvPr id="11" name="object 11">
            <a:extLst>
              <a:ext uri="{FF2B5EF4-FFF2-40B4-BE49-F238E27FC236}">
                <a16:creationId xmlns:a16="http://schemas.microsoft.com/office/drawing/2014/main" id="{AAA5457C-88EB-4CB2-9A72-4614C6EF331C}"/>
              </a:ext>
            </a:extLst>
          </p:cNvPr>
          <p:cNvPicPr/>
          <p:nvPr/>
        </p:nvPicPr>
        <p:blipFill>
          <a:blip r:embed="rId6" cstate="print"/>
          <a:stretch>
            <a:fillRect/>
          </a:stretch>
        </p:blipFill>
        <p:spPr>
          <a:xfrm>
            <a:off x="11331614" y="248598"/>
            <a:ext cx="525747" cy="724055"/>
          </a:xfrm>
          <a:prstGeom prst="rect">
            <a:avLst/>
          </a:prstGeom>
        </p:spPr>
      </p:pic>
      <p:sp>
        <p:nvSpPr>
          <p:cNvPr id="8" name="Rectangle 2">
            <a:extLst>
              <a:ext uri="{FF2B5EF4-FFF2-40B4-BE49-F238E27FC236}">
                <a16:creationId xmlns:a16="http://schemas.microsoft.com/office/drawing/2014/main" id="{FB65BADF-0402-404E-ABEA-8FC840483718}"/>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spTree>
    <p:extLst>
      <p:ext uri="{BB962C8B-B14F-4D97-AF65-F5344CB8AC3E}">
        <p14:creationId xmlns:p14="http://schemas.microsoft.com/office/powerpoint/2010/main" val="27410566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Title and Graphic_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 name="object 8">
            <a:extLst>
              <a:ext uri="{FF2B5EF4-FFF2-40B4-BE49-F238E27FC236}">
                <a16:creationId xmlns:a16="http://schemas.microsoft.com/office/drawing/2014/main" id="{97136A06-7478-4C4C-8B0A-58B686C4B121}"/>
              </a:ext>
            </a:extLst>
          </p:cNvPr>
          <p:cNvPicPr/>
          <p:nvPr userDrawn="1"/>
        </p:nvPicPr>
        <p:blipFill>
          <a:blip r:embed="rId5" cstate="print"/>
          <a:stretch>
            <a:fillRect/>
          </a:stretch>
        </p:blipFill>
        <p:spPr>
          <a:xfrm>
            <a:off x="4175760" y="0"/>
            <a:ext cx="8016240" cy="6857998"/>
          </a:xfrm>
          <a:prstGeom prst="rect">
            <a:avLst/>
          </a:prstGeom>
        </p:spPr>
      </p:pic>
      <p:sp>
        <p:nvSpPr>
          <p:cNvPr id="13" name="Rectangle 12">
            <a:extLst>
              <a:ext uri="{FF2B5EF4-FFF2-40B4-BE49-F238E27FC236}">
                <a16:creationId xmlns:a16="http://schemas.microsoft.com/office/drawing/2014/main" id="{38A482F0-0F38-4EEB-A7EC-D32B3032E5D9}"/>
              </a:ext>
            </a:extLst>
          </p:cNvPr>
          <p:cNvSpPr/>
          <p:nvPr userDrawn="1"/>
        </p:nvSpPr>
        <p:spPr>
          <a:xfrm>
            <a:off x="4166886" y="0"/>
            <a:ext cx="8025114"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89">
            <a:extLst>
              <a:ext uri="{FF2B5EF4-FFF2-40B4-BE49-F238E27FC236}">
                <a16:creationId xmlns:a16="http://schemas.microsoft.com/office/drawing/2014/main" id="{813C785A-9835-4836-9A55-33647EB1B86B}"/>
              </a:ext>
            </a:extLst>
          </p:cNvPr>
          <p:cNvSpPr/>
          <p:nvPr userDrawn="1"/>
        </p:nvSpPr>
        <p:spPr>
          <a:xfrm>
            <a:off x="492760" y="3504610"/>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pic>
        <p:nvPicPr>
          <p:cNvPr id="17" name="object 3">
            <a:extLst>
              <a:ext uri="{FF2B5EF4-FFF2-40B4-BE49-F238E27FC236}">
                <a16:creationId xmlns:a16="http://schemas.microsoft.com/office/drawing/2014/main" id="{657535A2-4E96-408D-9A4D-79027E7682F7}"/>
              </a:ext>
            </a:extLst>
          </p:cNvPr>
          <p:cNvPicPr/>
          <p:nvPr userDrawn="1"/>
        </p:nvPicPr>
        <p:blipFill>
          <a:blip r:embed="rId6" cstate="print"/>
          <a:stretch>
            <a:fillRect/>
          </a:stretch>
        </p:blipFill>
        <p:spPr>
          <a:xfrm>
            <a:off x="0" y="0"/>
            <a:ext cx="4165599" cy="6857996"/>
          </a:xfrm>
          <a:prstGeom prst="rect">
            <a:avLst/>
          </a:prstGeom>
        </p:spPr>
      </p:pic>
      <p:grpSp>
        <p:nvGrpSpPr>
          <p:cNvPr id="19" name="Group 18">
            <a:extLst>
              <a:ext uri="{FF2B5EF4-FFF2-40B4-BE49-F238E27FC236}">
                <a16:creationId xmlns:a16="http://schemas.microsoft.com/office/drawing/2014/main" id="{182F1299-1102-4CAF-8623-8FB25244FAAB}"/>
              </a:ext>
            </a:extLst>
          </p:cNvPr>
          <p:cNvGrpSpPr/>
          <p:nvPr userDrawn="1"/>
        </p:nvGrpSpPr>
        <p:grpSpPr>
          <a:xfrm>
            <a:off x="4028440" y="0"/>
            <a:ext cx="295275" cy="6858000"/>
            <a:chOff x="4028440" y="0"/>
            <a:chExt cx="295275" cy="6858000"/>
          </a:xfrm>
        </p:grpSpPr>
        <p:sp>
          <p:nvSpPr>
            <p:cNvPr id="20" name="object 6">
              <a:extLst>
                <a:ext uri="{FF2B5EF4-FFF2-40B4-BE49-F238E27FC236}">
                  <a16:creationId xmlns:a16="http://schemas.microsoft.com/office/drawing/2014/main" id="{9621C337-ED03-4668-ACCE-FDD3EB48032C}"/>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1" name="object 7">
              <a:extLst>
                <a:ext uri="{FF2B5EF4-FFF2-40B4-BE49-F238E27FC236}">
                  <a16:creationId xmlns:a16="http://schemas.microsoft.com/office/drawing/2014/main" id="{31477206-EAF6-465B-8C59-0DF81AB023DE}"/>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7" name="object 22">
              <a:extLst>
                <a:ext uri="{FF2B5EF4-FFF2-40B4-BE49-F238E27FC236}">
                  <a16:creationId xmlns:a16="http://schemas.microsoft.com/office/drawing/2014/main" id="{DA690F39-0B7A-4B15-813A-8F02FE0DE66E}"/>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8" name="object 23">
              <a:extLst>
                <a:ext uri="{FF2B5EF4-FFF2-40B4-BE49-F238E27FC236}">
                  <a16:creationId xmlns:a16="http://schemas.microsoft.com/office/drawing/2014/main" id="{9131E648-5727-4B85-A912-96D949826876}"/>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29" name="Subtitle 2">
            <a:extLst>
              <a:ext uri="{FF2B5EF4-FFF2-40B4-BE49-F238E27FC236}">
                <a16:creationId xmlns:a16="http://schemas.microsoft.com/office/drawing/2014/main" id="{47B1EC45-4A8A-4C85-81AD-A9C6EF995B05}"/>
              </a:ext>
            </a:extLst>
          </p:cNvPr>
          <p:cNvSpPr>
            <a:spLocks noGrp="1"/>
          </p:cNvSpPr>
          <p:nvPr>
            <p:ph type="subTitle" idx="1"/>
          </p:nvPr>
        </p:nvSpPr>
        <p:spPr>
          <a:xfrm>
            <a:off x="492760" y="1012542"/>
            <a:ext cx="3203575" cy="2181865"/>
          </a:xfrm>
          <a:prstGeom prst="rect">
            <a:avLst/>
          </a:prstGeom>
          <a:solidFill>
            <a:srgbClr val="EB232D"/>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1" name="Rectangle 2">
            <a:extLst>
              <a:ext uri="{FF2B5EF4-FFF2-40B4-BE49-F238E27FC236}">
                <a16:creationId xmlns:a16="http://schemas.microsoft.com/office/drawing/2014/main" id="{6A1A4CA6-9BA2-4341-AE29-4E6CA62BE33F}"/>
              </a:ext>
            </a:extLst>
          </p:cNvPr>
          <p:cNvSpPr>
            <a:spLocks/>
          </p:cNvSpPr>
          <p:nvPr userDrawn="1"/>
        </p:nvSpPr>
        <p:spPr bwMode="auto">
          <a:xfrm>
            <a:off x="11898472" y="6579467"/>
            <a:ext cx="14266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spTree>
    <p:extLst>
      <p:ext uri="{BB962C8B-B14F-4D97-AF65-F5344CB8AC3E}">
        <p14:creationId xmlns:p14="http://schemas.microsoft.com/office/powerpoint/2010/main" val="3896222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8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5" name="object 11">
            <a:extLst>
              <a:ext uri="{FF2B5EF4-FFF2-40B4-BE49-F238E27FC236}">
                <a16:creationId xmlns:a16="http://schemas.microsoft.com/office/drawing/2014/main" id="{692BBF84-E5B5-44FA-B1F3-CD1CDD1AF6F9}"/>
              </a:ext>
            </a:extLst>
          </p:cNvPr>
          <p:cNvPicPr/>
          <p:nvPr userDrawn="1"/>
        </p:nvPicPr>
        <p:blipFill>
          <a:blip r:embed="rId5" cstate="print"/>
          <a:stretch>
            <a:fillRect/>
          </a:stretch>
        </p:blipFill>
        <p:spPr>
          <a:xfrm>
            <a:off x="11667430" y="6390877"/>
            <a:ext cx="290684" cy="400328"/>
          </a:xfrm>
          <a:prstGeom prst="rect">
            <a:avLst/>
          </a:prstGeom>
        </p:spPr>
      </p:pic>
      <p:sp>
        <p:nvSpPr>
          <p:cNvPr id="6" name="Rectangle 2">
            <a:extLst>
              <a:ext uri="{FF2B5EF4-FFF2-40B4-BE49-F238E27FC236}">
                <a16:creationId xmlns:a16="http://schemas.microsoft.com/office/drawing/2014/main" id="{ADC055C8-AA0E-40E4-B8E7-A69D887CEC7A}"/>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6949872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9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9" name="object 11">
            <a:extLst>
              <a:ext uri="{FF2B5EF4-FFF2-40B4-BE49-F238E27FC236}">
                <a16:creationId xmlns:a16="http://schemas.microsoft.com/office/drawing/2014/main" id="{88BF82A1-EFD1-4A93-9721-FE5E436085AA}"/>
              </a:ext>
            </a:extLst>
          </p:cNvPr>
          <p:cNvPicPr/>
          <p:nvPr userDrawn="1"/>
        </p:nvPicPr>
        <p:blipFill>
          <a:blip r:embed="rId5" cstate="print"/>
          <a:stretch>
            <a:fillRect/>
          </a:stretch>
        </p:blipFill>
        <p:spPr>
          <a:xfrm>
            <a:off x="11667430" y="6390877"/>
            <a:ext cx="290684" cy="400328"/>
          </a:xfrm>
          <a:prstGeom prst="rect">
            <a:avLst/>
          </a:prstGeom>
        </p:spPr>
      </p:pic>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39393759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0_Fan Journey Template">
    <p:bg>
      <p:bgPr>
        <a:solidFill>
          <a:schemeClr val="accent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pic>
        <p:nvPicPr>
          <p:cNvPr id="2" name="Picture 2" descr="Logo, company name&#10;&#10;Description automatically generated">
            <a:extLst>
              <a:ext uri="{FF2B5EF4-FFF2-40B4-BE49-F238E27FC236}">
                <a16:creationId xmlns:a16="http://schemas.microsoft.com/office/drawing/2014/main" id="{CBA98FCE-6A6A-8C18-A561-D5946EF4395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268757"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7785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4851408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DA1236F0-4E89-AC48-A035-F01FBB4F7480}"/>
              </a:ext>
            </a:extLst>
          </p:cNvPr>
          <p:cNvSpPr txBox="1">
            <a:spLocks/>
          </p:cNvSpPr>
          <p:nvPr userDrawn="1"/>
        </p:nvSpPr>
        <p:spPr>
          <a:xfrm>
            <a:off x="11761982" y="6428318"/>
            <a:ext cx="430017" cy="330588"/>
          </a:xfrm>
          <a:prstGeom prst="rect">
            <a:avLst/>
          </a:prstGeom>
        </p:spPr>
        <p:txBody>
          <a:bodyPr vert="horz" lIns="121920" tIns="60960" rIns="121920" bIns="60960" rtlCol="0" anchor="ctr"/>
          <a:lstStyle>
            <a:defPPr>
              <a:defRPr lang="en-US"/>
            </a:defPPr>
            <a:lvl1pPr marL="0" algn="r" defTabSz="457200" rtl="0" eaLnBrk="1" latinLnBrk="0" hangingPunct="1">
              <a:defRPr sz="1200" kern="1200">
                <a:solidFill>
                  <a:schemeClr val="tx1">
                    <a:tint val="75000"/>
                  </a:schemeClr>
                </a:solidFill>
                <a:latin typeface="Endzone Sans Medium"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70C5DE-CB61-4F4B-9927-8DB8A55D8617}" type="slidenum">
              <a:rPr lang="en-US" sz="1067" smtClean="0">
                <a:latin typeface="All Pro Sans v3_880"/>
              </a:rPr>
              <a:pPr/>
              <a:t>‹#›</a:t>
            </a:fld>
            <a:endParaRPr lang="en-US" sz="1067">
              <a:latin typeface="All Pro Sans v3_880"/>
            </a:endParaRPr>
          </a:p>
        </p:txBody>
      </p:sp>
    </p:spTree>
    <p:extLst>
      <p:ext uri="{BB962C8B-B14F-4D97-AF65-F5344CB8AC3E}">
        <p14:creationId xmlns:p14="http://schemas.microsoft.com/office/powerpoint/2010/main" val="33163457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0"/>
            <a:ext cx="10261600" cy="571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noChangeArrowheads="1"/>
          </p:cNvSpPr>
          <p:nvPr>
            <p:ph type="sldNum" sz="quarter" idx="10"/>
          </p:nvPr>
        </p:nvSpPr>
        <p:spPr>
          <a:xfrm>
            <a:off x="9652000" y="6565900"/>
            <a:ext cx="2540000" cy="457200"/>
          </a:xfrm>
          <a:prstGeom prst="rect">
            <a:avLst/>
          </a:prstGeom>
        </p:spPr>
        <p:txBody>
          <a:bodyPr/>
          <a:lstStyle>
            <a:lvl1pPr>
              <a:defRPr>
                <a:ea typeface="ヒラギノ角ゴ Pro W3"/>
                <a:cs typeface="ヒラギノ角ゴ Pro W3"/>
              </a:defRPr>
            </a:lvl1pPr>
          </a:lstStyle>
          <a:p>
            <a:pPr>
              <a:defRPr/>
            </a:pPr>
            <a:fld id="{0ADF8065-10F2-4C58-88C6-D0F08713578D}" type="slidenum">
              <a:rPr lang="en-US"/>
              <a:pPr>
                <a:defRPr/>
              </a:pPr>
              <a:t>‹#›</a:t>
            </a:fld>
            <a:endParaRPr lang="en-US"/>
          </a:p>
        </p:txBody>
      </p:sp>
    </p:spTree>
    <p:extLst>
      <p:ext uri="{BB962C8B-B14F-4D97-AF65-F5344CB8AC3E}">
        <p14:creationId xmlns:p14="http://schemas.microsoft.com/office/powerpoint/2010/main" val="3938367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9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5918-D7D0-AF47-AE6C-9CBED050C8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CE9AB2-81C8-2D41-86BD-AC78EB1E3683}"/>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CDE0F-32B3-CB46-8605-95CB524209B7}"/>
              </a:ext>
            </a:extLst>
          </p:cNvPr>
          <p:cNvSpPr>
            <a:spLocks noGrp="1"/>
          </p:cNvSpPr>
          <p:nvPr>
            <p:ph type="dt" sz="half" idx="10"/>
          </p:nvPr>
        </p:nvSpPr>
        <p:spPr/>
        <p:txBody>
          <a:bodyPr/>
          <a:lstStyle/>
          <a:p>
            <a:fld id="{ECA6D860-5EBD-2A47-9FFC-AF638826BA08}" type="datetime1">
              <a:rPr lang="en-US" smtClean="0"/>
              <a:t>4/10/2025</a:t>
            </a:fld>
            <a:endParaRPr lang="en-US"/>
          </a:p>
        </p:txBody>
      </p:sp>
      <p:sp>
        <p:nvSpPr>
          <p:cNvPr id="5" name="Footer Placeholder 4">
            <a:extLst>
              <a:ext uri="{FF2B5EF4-FFF2-40B4-BE49-F238E27FC236}">
                <a16:creationId xmlns:a16="http://schemas.microsoft.com/office/drawing/2014/main" id="{C996D8FE-A526-F14C-BF03-142D3F3A4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8D3B8-582D-EF4E-B7EA-8BB571A873AE}"/>
              </a:ext>
            </a:extLst>
          </p:cNvPr>
          <p:cNvSpPr>
            <a:spLocks noGrp="1"/>
          </p:cNvSpPr>
          <p:nvPr>
            <p:ph type="sldNum" sz="quarter" idx="12"/>
          </p:nvPr>
        </p:nvSpPr>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33855018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5918-D7D0-AF47-AE6C-9CBED050C8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CE9AB2-81C8-2D41-86BD-AC78EB1E36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CDE0F-32B3-CB46-8605-95CB524209B7}"/>
              </a:ext>
            </a:extLst>
          </p:cNvPr>
          <p:cNvSpPr>
            <a:spLocks noGrp="1"/>
          </p:cNvSpPr>
          <p:nvPr>
            <p:ph type="dt" sz="half" idx="10"/>
          </p:nvPr>
        </p:nvSpPr>
        <p:spPr/>
        <p:txBody>
          <a:bodyPr/>
          <a:lstStyle/>
          <a:p>
            <a:fld id="{ECA6D860-5EBD-2A47-9FFC-AF638826BA08}" type="datetime1">
              <a:rPr lang="en-US" smtClean="0"/>
              <a:t>4/10/2025</a:t>
            </a:fld>
            <a:endParaRPr lang="en-US"/>
          </a:p>
        </p:txBody>
      </p:sp>
      <p:sp>
        <p:nvSpPr>
          <p:cNvPr id="5" name="Footer Placeholder 4">
            <a:extLst>
              <a:ext uri="{FF2B5EF4-FFF2-40B4-BE49-F238E27FC236}">
                <a16:creationId xmlns:a16="http://schemas.microsoft.com/office/drawing/2014/main" id="{C996D8FE-A526-F14C-BF03-142D3F3A4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8D3B8-582D-EF4E-B7EA-8BB571A873AE}"/>
              </a:ext>
            </a:extLst>
          </p:cNvPr>
          <p:cNvSpPr>
            <a:spLocks noGrp="1"/>
          </p:cNvSpPr>
          <p:nvPr>
            <p:ph type="sldNum" sz="quarter" idx="12"/>
          </p:nvPr>
        </p:nvSpPr>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39347263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A7A5C-4199-E24D-9191-9D39379B2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BDED00-273F-3F45-B587-8EE679DEB3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51893B-3E67-8E43-B3A6-D470A5E1BDD6}"/>
              </a:ext>
            </a:extLst>
          </p:cNvPr>
          <p:cNvSpPr>
            <a:spLocks noGrp="1"/>
          </p:cNvSpPr>
          <p:nvPr>
            <p:ph type="dt" sz="half" idx="10"/>
          </p:nvPr>
        </p:nvSpPr>
        <p:spPr/>
        <p:txBody>
          <a:bodyPr/>
          <a:lstStyle/>
          <a:p>
            <a:fld id="{8B98DA3B-4855-004A-BFCF-DE798A4C066A}" type="datetime1">
              <a:rPr lang="en-US" smtClean="0"/>
              <a:t>4/10/2025</a:t>
            </a:fld>
            <a:endParaRPr lang="en-US"/>
          </a:p>
        </p:txBody>
      </p:sp>
      <p:sp>
        <p:nvSpPr>
          <p:cNvPr id="5" name="Footer Placeholder 4">
            <a:extLst>
              <a:ext uri="{FF2B5EF4-FFF2-40B4-BE49-F238E27FC236}">
                <a16:creationId xmlns:a16="http://schemas.microsoft.com/office/drawing/2014/main" id="{6DA3B731-CB0C-BB41-A0DB-AE1994777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C6E525-2E3C-F446-A038-7024A324202A}"/>
              </a:ext>
            </a:extLst>
          </p:cNvPr>
          <p:cNvSpPr>
            <a:spLocks noGrp="1"/>
          </p:cNvSpPr>
          <p:nvPr>
            <p:ph type="sldNum" sz="quarter" idx="12"/>
          </p:nvPr>
        </p:nvSpPr>
        <p:spPr>
          <a:xfrm>
            <a:off x="9204158" y="6356350"/>
            <a:ext cx="2743200" cy="365125"/>
          </a:xfrm>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21557875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1FC0-208D-DA4D-9228-9A0D75534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B2CEE6-3312-D740-9F8A-91B2F85278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1E6E8-ADAB-6748-8E22-E55831C6D074}"/>
              </a:ext>
            </a:extLst>
          </p:cNvPr>
          <p:cNvSpPr>
            <a:spLocks noGrp="1"/>
          </p:cNvSpPr>
          <p:nvPr>
            <p:ph type="dt" sz="half" idx="10"/>
          </p:nvPr>
        </p:nvSpPr>
        <p:spPr/>
        <p:txBody>
          <a:bodyPr/>
          <a:lstStyle/>
          <a:p>
            <a:fld id="{3D0661D7-F74C-EC40-BF86-DBBD500A4FAE}" type="datetime1">
              <a:rPr lang="en-US" smtClean="0"/>
              <a:t>4/10/2025</a:t>
            </a:fld>
            <a:endParaRPr lang="en-US"/>
          </a:p>
        </p:txBody>
      </p:sp>
      <p:sp>
        <p:nvSpPr>
          <p:cNvPr id="5" name="Footer Placeholder 4">
            <a:extLst>
              <a:ext uri="{FF2B5EF4-FFF2-40B4-BE49-F238E27FC236}">
                <a16:creationId xmlns:a16="http://schemas.microsoft.com/office/drawing/2014/main" id="{DF62A694-D465-B84D-9206-AC1BC269FE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405D0D-778E-2D44-A8A7-C17E88C238F8}"/>
              </a:ext>
            </a:extLst>
          </p:cNvPr>
          <p:cNvSpPr>
            <a:spLocks noGrp="1"/>
          </p:cNvSpPr>
          <p:nvPr>
            <p:ph type="sldNum" sz="quarter" idx="12"/>
          </p:nvPr>
        </p:nvSpPr>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30101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E06F69C7-EC8A-4705-8597-D577825F31E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2" name="Object 51" hidden="1">
                        <a:extLst>
                          <a:ext uri="{FF2B5EF4-FFF2-40B4-BE49-F238E27FC236}">
                            <a16:creationId xmlns:a16="http://schemas.microsoft.com/office/drawing/2014/main" id="{E06F69C7-EC8A-4705-8597-D577825F31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9" name="object 3">
            <a:extLst>
              <a:ext uri="{FF2B5EF4-FFF2-40B4-BE49-F238E27FC236}">
                <a16:creationId xmlns:a16="http://schemas.microsoft.com/office/drawing/2014/main" id="{BC26196B-1BBF-4B71-AB57-72A68B1559F4}"/>
              </a:ext>
            </a:extLst>
          </p:cNvPr>
          <p:cNvPicPr/>
          <p:nvPr/>
        </p:nvPicPr>
        <p:blipFill>
          <a:blip r:embed="rId5" cstate="print"/>
          <a:stretch>
            <a:fillRect/>
          </a:stretch>
        </p:blipFill>
        <p:spPr>
          <a:xfrm>
            <a:off x="0" y="0"/>
            <a:ext cx="12191999" cy="6857997"/>
          </a:xfrm>
          <a:prstGeom prst="rect">
            <a:avLst/>
          </a:prstGeom>
        </p:spPr>
      </p:pic>
      <p:grpSp>
        <p:nvGrpSpPr>
          <p:cNvPr id="53" name="Group 52">
            <a:extLst>
              <a:ext uri="{FF2B5EF4-FFF2-40B4-BE49-F238E27FC236}">
                <a16:creationId xmlns:a16="http://schemas.microsoft.com/office/drawing/2014/main" id="{76D58FB9-83EF-42C5-B39F-DF8A8EBE76F8}"/>
              </a:ext>
            </a:extLst>
          </p:cNvPr>
          <p:cNvGrpSpPr/>
          <p:nvPr userDrawn="1"/>
        </p:nvGrpSpPr>
        <p:grpSpPr>
          <a:xfrm>
            <a:off x="0" y="5247640"/>
            <a:ext cx="12192000" cy="295275"/>
            <a:chOff x="0" y="5247640"/>
            <a:chExt cx="12192000" cy="295275"/>
          </a:xfrm>
        </p:grpSpPr>
        <p:sp>
          <p:nvSpPr>
            <p:cNvPr id="36" name="object 10">
              <a:extLst>
                <a:ext uri="{FF2B5EF4-FFF2-40B4-BE49-F238E27FC236}">
                  <a16:creationId xmlns:a16="http://schemas.microsoft.com/office/drawing/2014/main" id="{326261BD-3663-49B9-A2E8-D01963C27860}"/>
                </a:ext>
              </a:extLst>
            </p:cNvPr>
            <p:cNvSpPr/>
            <p:nvPr/>
          </p:nvSpPr>
          <p:spPr>
            <a:xfrm>
              <a:off x="0" y="539495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37" name="object 11">
              <a:extLst>
                <a:ext uri="{FF2B5EF4-FFF2-40B4-BE49-F238E27FC236}">
                  <a16:creationId xmlns:a16="http://schemas.microsoft.com/office/drawing/2014/main" id="{E3898D13-18C8-4B18-A9C6-518079CBA0CB}"/>
                </a:ext>
              </a:extLst>
            </p:cNvPr>
            <p:cNvSpPr/>
            <p:nvPr/>
          </p:nvSpPr>
          <p:spPr>
            <a:xfrm>
              <a:off x="340359" y="5247640"/>
              <a:ext cx="1666239" cy="295275"/>
            </a:xfrm>
            <a:custGeom>
              <a:avLst/>
              <a:gdLst/>
              <a:ahLst/>
              <a:cxnLst/>
              <a:rect l="l" t="t" r="r" b="b"/>
              <a:pathLst>
                <a:path w="1666239" h="295275">
                  <a:moveTo>
                    <a:pt x="0" y="294894"/>
                  </a:moveTo>
                  <a:lnTo>
                    <a:pt x="0" y="0"/>
                  </a:lnTo>
                </a:path>
                <a:path w="1666239"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38" name="object 12">
              <a:extLst>
                <a:ext uri="{FF2B5EF4-FFF2-40B4-BE49-F238E27FC236}">
                  <a16:creationId xmlns:a16="http://schemas.microsoft.com/office/drawing/2014/main" id="{3ECFFEC0-E8E0-4DBA-958B-E4788301B36D}"/>
                </a:ext>
              </a:extLst>
            </p:cNvPr>
            <p:cNvSpPr/>
            <p:nvPr/>
          </p:nvSpPr>
          <p:spPr>
            <a:xfrm>
              <a:off x="116331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9" name="object 13">
              <a:extLst>
                <a:ext uri="{FF2B5EF4-FFF2-40B4-BE49-F238E27FC236}">
                  <a16:creationId xmlns:a16="http://schemas.microsoft.com/office/drawing/2014/main" id="{77E6FAFC-6845-4E60-8BC7-6853B22A5613}"/>
                </a:ext>
              </a:extLst>
            </p:cNvPr>
            <p:cNvSpPr/>
            <p:nvPr/>
          </p:nvSpPr>
          <p:spPr>
            <a:xfrm>
              <a:off x="36728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0" name="object 14">
              <a:extLst>
                <a:ext uri="{FF2B5EF4-FFF2-40B4-BE49-F238E27FC236}">
                  <a16:creationId xmlns:a16="http://schemas.microsoft.com/office/drawing/2014/main" id="{DA8FC2F4-5887-4D20-A46B-B1C0D970B22D}"/>
                </a:ext>
              </a:extLst>
            </p:cNvPr>
            <p:cNvSpPr/>
            <p:nvPr/>
          </p:nvSpPr>
          <p:spPr>
            <a:xfrm>
              <a:off x="283972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1" name="object 15">
              <a:extLst>
                <a:ext uri="{FF2B5EF4-FFF2-40B4-BE49-F238E27FC236}">
                  <a16:creationId xmlns:a16="http://schemas.microsoft.com/office/drawing/2014/main" id="{BF654A61-6F12-47C1-869E-131264F20051}"/>
                </a:ext>
              </a:extLst>
            </p:cNvPr>
            <p:cNvSpPr/>
            <p:nvPr/>
          </p:nvSpPr>
          <p:spPr>
            <a:xfrm>
              <a:off x="53492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2" name="object 16">
              <a:extLst>
                <a:ext uri="{FF2B5EF4-FFF2-40B4-BE49-F238E27FC236}">
                  <a16:creationId xmlns:a16="http://schemas.microsoft.com/office/drawing/2014/main" id="{9A0683CD-9531-45CA-871F-88F87D43BAEE}"/>
                </a:ext>
              </a:extLst>
            </p:cNvPr>
            <p:cNvSpPr/>
            <p:nvPr/>
          </p:nvSpPr>
          <p:spPr>
            <a:xfrm>
              <a:off x="450595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3" name="object 17">
              <a:extLst>
                <a:ext uri="{FF2B5EF4-FFF2-40B4-BE49-F238E27FC236}">
                  <a16:creationId xmlns:a16="http://schemas.microsoft.com/office/drawing/2014/main" id="{3E44630E-F916-4B9E-AAE8-B13AC946B01C}"/>
                </a:ext>
              </a:extLst>
            </p:cNvPr>
            <p:cNvSpPr/>
            <p:nvPr/>
          </p:nvSpPr>
          <p:spPr>
            <a:xfrm>
              <a:off x="70154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4" name="object 18">
              <a:extLst>
                <a:ext uri="{FF2B5EF4-FFF2-40B4-BE49-F238E27FC236}">
                  <a16:creationId xmlns:a16="http://schemas.microsoft.com/office/drawing/2014/main" id="{D7FD9B2C-341B-4ACD-9DE1-C275185D80A4}"/>
                </a:ext>
              </a:extLst>
            </p:cNvPr>
            <p:cNvSpPr/>
            <p:nvPr/>
          </p:nvSpPr>
          <p:spPr>
            <a:xfrm>
              <a:off x="617220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5" name="object 19">
              <a:extLst>
                <a:ext uri="{FF2B5EF4-FFF2-40B4-BE49-F238E27FC236}">
                  <a16:creationId xmlns:a16="http://schemas.microsoft.com/office/drawing/2014/main" id="{827E39B2-1429-40D4-B72F-1BBFA6EC8313}"/>
                </a:ext>
              </a:extLst>
            </p:cNvPr>
            <p:cNvSpPr/>
            <p:nvPr/>
          </p:nvSpPr>
          <p:spPr>
            <a:xfrm>
              <a:off x="86918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6" name="object 20">
              <a:extLst>
                <a:ext uri="{FF2B5EF4-FFF2-40B4-BE49-F238E27FC236}">
                  <a16:creationId xmlns:a16="http://schemas.microsoft.com/office/drawing/2014/main" id="{FBC430D8-5982-46F0-892B-85977BD37D87}"/>
                </a:ext>
              </a:extLst>
            </p:cNvPr>
            <p:cNvSpPr/>
            <p:nvPr/>
          </p:nvSpPr>
          <p:spPr>
            <a:xfrm>
              <a:off x="7848600" y="5247640"/>
              <a:ext cx="1666239" cy="295275"/>
            </a:xfrm>
            <a:custGeom>
              <a:avLst/>
              <a:gdLst/>
              <a:ahLst/>
              <a:cxnLst/>
              <a:rect l="l" t="t" r="r" b="b"/>
              <a:pathLst>
                <a:path w="1666240" h="295275">
                  <a:moveTo>
                    <a:pt x="0" y="294894"/>
                  </a:moveTo>
                  <a:lnTo>
                    <a:pt x="0" y="0"/>
                  </a:lnTo>
                </a:path>
                <a:path w="1666240" h="295275">
                  <a:moveTo>
                    <a:pt x="1666240" y="294894"/>
                  </a:moveTo>
                  <a:lnTo>
                    <a:pt x="1666240" y="0"/>
                  </a:lnTo>
                </a:path>
              </a:pathLst>
            </a:custGeom>
            <a:ln w="34925">
              <a:solidFill>
                <a:srgbClr val="858F8F"/>
              </a:solidFill>
            </a:ln>
          </p:spPr>
          <p:txBody>
            <a:bodyPr wrap="square" lIns="0" tIns="0" rIns="0" bIns="0" rtlCol="0"/>
            <a:lstStyle/>
            <a:p>
              <a:endParaRPr/>
            </a:p>
          </p:txBody>
        </p:sp>
        <p:sp>
          <p:nvSpPr>
            <p:cNvPr id="47" name="object 21">
              <a:extLst>
                <a:ext uri="{FF2B5EF4-FFF2-40B4-BE49-F238E27FC236}">
                  <a16:creationId xmlns:a16="http://schemas.microsoft.com/office/drawing/2014/main" id="{421337BE-5595-4352-A3AC-25F94E00E932}"/>
                </a:ext>
              </a:extLst>
            </p:cNvPr>
            <p:cNvSpPr/>
            <p:nvPr/>
          </p:nvSpPr>
          <p:spPr>
            <a:xfrm>
              <a:off x="10358119" y="5247640"/>
              <a:ext cx="1666239" cy="295275"/>
            </a:xfrm>
            <a:custGeom>
              <a:avLst/>
              <a:gdLst/>
              <a:ahLst/>
              <a:cxnLst/>
              <a:rect l="l" t="t" r="r" b="b"/>
              <a:pathLst>
                <a:path w="1666240" h="295275">
                  <a:moveTo>
                    <a:pt x="0" y="294894"/>
                  </a:moveTo>
                  <a:lnTo>
                    <a:pt x="0" y="0"/>
                  </a:lnTo>
                </a:path>
                <a:path w="1666240"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48" name="object 22">
              <a:extLst>
                <a:ext uri="{FF2B5EF4-FFF2-40B4-BE49-F238E27FC236}">
                  <a16:creationId xmlns:a16="http://schemas.microsoft.com/office/drawing/2014/main" id="{F650A8FF-33F6-43AC-A89D-D01DE4CCD4F4}"/>
                </a:ext>
              </a:extLst>
            </p:cNvPr>
            <p:cNvSpPr/>
            <p:nvPr/>
          </p:nvSpPr>
          <p:spPr>
            <a:xfrm>
              <a:off x="1119124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grpSp>
      <p:sp>
        <p:nvSpPr>
          <p:cNvPr id="2" name="Title 1">
            <a:extLst>
              <a:ext uri="{FF2B5EF4-FFF2-40B4-BE49-F238E27FC236}">
                <a16:creationId xmlns:a16="http://schemas.microsoft.com/office/drawing/2014/main" id="{24152757-90E0-460D-8354-D86E1FEEB8C6}"/>
              </a:ext>
            </a:extLst>
          </p:cNvPr>
          <p:cNvSpPr>
            <a:spLocks noGrp="1"/>
          </p:cNvSpPr>
          <p:nvPr userDrawn="1">
            <p:ph type="ctrTitle"/>
          </p:nvPr>
        </p:nvSpPr>
        <p:spPr>
          <a:xfrm>
            <a:off x="340359" y="1584291"/>
            <a:ext cx="9144000" cy="2654476"/>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7426611-FECC-4541-9045-FACA048A2BE6}"/>
              </a:ext>
            </a:extLst>
          </p:cNvPr>
          <p:cNvSpPr>
            <a:spLocks noGrp="1"/>
          </p:cNvSpPr>
          <p:nvPr userDrawn="1">
            <p:ph type="subTitle" idx="1"/>
          </p:nvPr>
        </p:nvSpPr>
        <p:spPr>
          <a:xfrm>
            <a:off x="340359" y="4410426"/>
            <a:ext cx="9144000" cy="689258"/>
          </a:xfrm>
          <a:prstGeom prst="rect">
            <a:avLst/>
          </a:prstGeom>
        </p:spPr>
        <p:txBody>
          <a:bodyPr>
            <a:normAutofit/>
          </a:bodyPr>
          <a:lstStyle>
            <a:lvl1pPr marL="0" indent="0" algn="l">
              <a:buNone/>
              <a:defRPr sz="28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4" name="Content Placeholder 83">
            <a:extLst>
              <a:ext uri="{FF2B5EF4-FFF2-40B4-BE49-F238E27FC236}">
                <a16:creationId xmlns:a16="http://schemas.microsoft.com/office/drawing/2014/main" id="{B74ABDFC-DFB2-4D7D-84E2-78D4C1DF2B32}"/>
              </a:ext>
            </a:extLst>
          </p:cNvPr>
          <p:cNvSpPr>
            <a:spLocks noGrp="1"/>
          </p:cNvSpPr>
          <p:nvPr userDrawn="1">
            <p:ph sz="quarter" idx="11"/>
          </p:nvPr>
        </p:nvSpPr>
        <p:spPr>
          <a:xfrm>
            <a:off x="8085059" y="5962661"/>
            <a:ext cx="3721869" cy="461962"/>
          </a:xfrm>
          <a:prstGeom prst="rect">
            <a:avLst/>
          </a:prstGeom>
        </p:spPr>
        <p:txBody>
          <a:bodyPr anchor="ctr">
            <a:normAutofit/>
          </a:bodyPr>
          <a:lstStyle>
            <a:lvl1pPr marL="0" indent="0" algn="r">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stStyle>
          <a:p>
            <a:pPr lvl="0"/>
            <a:r>
              <a:rPr lang="en-US"/>
              <a:t>Click to edit Master text styles</a:t>
            </a:r>
          </a:p>
        </p:txBody>
      </p:sp>
      <p:pic>
        <p:nvPicPr>
          <p:cNvPr id="1028" name="Picture 4" descr="Logo, company name&#10;&#10;Description automatically generated">
            <a:extLst>
              <a:ext uri="{FF2B5EF4-FFF2-40B4-BE49-F238E27FC236}">
                <a16:creationId xmlns:a16="http://schemas.microsoft.com/office/drawing/2014/main" id="{8682253A-0250-817D-97AE-5F9BAC3A9A6F}"/>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09501" y="204708"/>
            <a:ext cx="2093276" cy="182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4162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9CD33-2AFC-3149-A131-DF5D70B38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5EF1D6-906B-2047-B6A9-D8D13F505A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344CC6-4216-D940-9BF3-6DE8A9593C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927B5A-0B92-DF46-BB48-F79FCF37FA74}"/>
              </a:ext>
            </a:extLst>
          </p:cNvPr>
          <p:cNvSpPr>
            <a:spLocks noGrp="1"/>
          </p:cNvSpPr>
          <p:nvPr>
            <p:ph type="dt" sz="half" idx="10"/>
          </p:nvPr>
        </p:nvSpPr>
        <p:spPr/>
        <p:txBody>
          <a:bodyPr/>
          <a:lstStyle/>
          <a:p>
            <a:fld id="{1FEDCFF0-1BEF-7645-8CB7-840D68B3671E}" type="datetime1">
              <a:rPr lang="en-US" smtClean="0"/>
              <a:t>4/10/2025</a:t>
            </a:fld>
            <a:endParaRPr lang="en-US"/>
          </a:p>
        </p:txBody>
      </p:sp>
      <p:sp>
        <p:nvSpPr>
          <p:cNvPr id="6" name="Footer Placeholder 5">
            <a:extLst>
              <a:ext uri="{FF2B5EF4-FFF2-40B4-BE49-F238E27FC236}">
                <a16:creationId xmlns:a16="http://schemas.microsoft.com/office/drawing/2014/main" id="{67755BC2-2F1A-D349-9A8A-7DAAC9BD6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2E8CD0-A085-8C45-BFB5-9C27DF7B29A9}"/>
              </a:ext>
            </a:extLst>
          </p:cNvPr>
          <p:cNvSpPr>
            <a:spLocks noGrp="1"/>
          </p:cNvSpPr>
          <p:nvPr>
            <p:ph type="sldNum" sz="quarter" idx="12"/>
          </p:nvPr>
        </p:nvSpPr>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367659138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1286C-39EF-0F47-A9BF-1E2B72BAD3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2FED-6EC4-C341-A80F-2433C77A80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715FE6-AAC0-864F-BC04-470628D72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B47E77-5066-6848-9291-E26354B326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3EA3F2-E7D8-BB4D-83AC-06F995D47E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5AC3B7-CA63-2645-A557-98B7464C4A1E}"/>
              </a:ext>
            </a:extLst>
          </p:cNvPr>
          <p:cNvSpPr>
            <a:spLocks noGrp="1"/>
          </p:cNvSpPr>
          <p:nvPr>
            <p:ph type="dt" sz="half" idx="10"/>
          </p:nvPr>
        </p:nvSpPr>
        <p:spPr/>
        <p:txBody>
          <a:bodyPr/>
          <a:lstStyle/>
          <a:p>
            <a:fld id="{BBDBE7BB-CD18-484E-B8EF-232864132C7F}" type="datetime1">
              <a:rPr lang="en-US" smtClean="0"/>
              <a:t>4/10/2025</a:t>
            </a:fld>
            <a:endParaRPr lang="en-US"/>
          </a:p>
        </p:txBody>
      </p:sp>
      <p:sp>
        <p:nvSpPr>
          <p:cNvPr id="8" name="Footer Placeholder 7">
            <a:extLst>
              <a:ext uri="{FF2B5EF4-FFF2-40B4-BE49-F238E27FC236}">
                <a16:creationId xmlns:a16="http://schemas.microsoft.com/office/drawing/2014/main" id="{0433004E-3437-424E-BD75-8332DF0DFD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022CB7-75B4-C445-B66D-EE6DA4345D4F}"/>
              </a:ext>
            </a:extLst>
          </p:cNvPr>
          <p:cNvSpPr>
            <a:spLocks noGrp="1"/>
          </p:cNvSpPr>
          <p:nvPr>
            <p:ph type="sldNum" sz="quarter" idx="12"/>
          </p:nvPr>
        </p:nvSpPr>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33010206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683CC-B074-C144-AACD-6AEA39CA47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27282-EC1E-F143-8EC5-8E3F0106BB2F}"/>
              </a:ext>
            </a:extLst>
          </p:cNvPr>
          <p:cNvSpPr>
            <a:spLocks noGrp="1"/>
          </p:cNvSpPr>
          <p:nvPr>
            <p:ph type="dt" sz="half" idx="10"/>
          </p:nvPr>
        </p:nvSpPr>
        <p:spPr/>
        <p:txBody>
          <a:bodyPr/>
          <a:lstStyle/>
          <a:p>
            <a:fld id="{54C30982-0780-994C-BADA-E959A11E3138}" type="datetime1">
              <a:rPr lang="en-US" smtClean="0"/>
              <a:t>4/10/2025</a:t>
            </a:fld>
            <a:endParaRPr lang="en-US"/>
          </a:p>
        </p:txBody>
      </p:sp>
      <p:sp>
        <p:nvSpPr>
          <p:cNvPr id="4" name="Footer Placeholder 3">
            <a:extLst>
              <a:ext uri="{FF2B5EF4-FFF2-40B4-BE49-F238E27FC236}">
                <a16:creationId xmlns:a16="http://schemas.microsoft.com/office/drawing/2014/main" id="{DD3DB8B7-5737-6048-9433-CC57CE16A6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C05E8F-69C0-4848-AF9E-5620F30DDE45}"/>
              </a:ext>
            </a:extLst>
          </p:cNvPr>
          <p:cNvSpPr>
            <a:spLocks noGrp="1"/>
          </p:cNvSpPr>
          <p:nvPr>
            <p:ph type="sldNum" sz="quarter" idx="12"/>
          </p:nvPr>
        </p:nvSpPr>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223236851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59A95-3AD3-9C44-B689-FB793F2EA90C}"/>
              </a:ext>
            </a:extLst>
          </p:cNvPr>
          <p:cNvSpPr>
            <a:spLocks noGrp="1"/>
          </p:cNvSpPr>
          <p:nvPr>
            <p:ph type="dt" sz="half" idx="10"/>
          </p:nvPr>
        </p:nvSpPr>
        <p:spPr/>
        <p:txBody>
          <a:bodyPr/>
          <a:lstStyle/>
          <a:p>
            <a:fld id="{CF6B2398-23E1-A14B-A24F-31FD99C3233D}" type="datetime1">
              <a:rPr lang="en-US" smtClean="0"/>
              <a:t>4/10/2025</a:t>
            </a:fld>
            <a:endParaRPr lang="en-US"/>
          </a:p>
        </p:txBody>
      </p:sp>
      <p:sp>
        <p:nvSpPr>
          <p:cNvPr id="3" name="Footer Placeholder 2">
            <a:extLst>
              <a:ext uri="{FF2B5EF4-FFF2-40B4-BE49-F238E27FC236}">
                <a16:creationId xmlns:a16="http://schemas.microsoft.com/office/drawing/2014/main" id="{9226BE6E-3C3B-BD40-B38C-5C0911C087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A1EE9A-D31F-9444-8CCD-F5CC0023EF21}"/>
              </a:ext>
            </a:extLst>
          </p:cNvPr>
          <p:cNvSpPr>
            <a:spLocks noGrp="1"/>
          </p:cNvSpPr>
          <p:nvPr>
            <p:ph type="sldNum" sz="quarter" idx="12"/>
          </p:nvPr>
        </p:nvSpPr>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399899083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6169-4C56-D749-8E71-E6364D98F5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FC1016-D1A3-9144-A919-1E656B08BE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407DBE-FDFC-5B46-A26A-E09FEAB23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7403F3-47EF-3F49-B652-51C5013F48AD}"/>
              </a:ext>
            </a:extLst>
          </p:cNvPr>
          <p:cNvSpPr>
            <a:spLocks noGrp="1"/>
          </p:cNvSpPr>
          <p:nvPr>
            <p:ph type="dt" sz="half" idx="10"/>
          </p:nvPr>
        </p:nvSpPr>
        <p:spPr/>
        <p:txBody>
          <a:bodyPr/>
          <a:lstStyle/>
          <a:p>
            <a:fld id="{3352D327-AA63-8744-A4DE-18564E4822AB}" type="datetime1">
              <a:rPr lang="en-US" smtClean="0"/>
              <a:t>4/10/2025</a:t>
            </a:fld>
            <a:endParaRPr lang="en-US"/>
          </a:p>
        </p:txBody>
      </p:sp>
      <p:sp>
        <p:nvSpPr>
          <p:cNvPr id="6" name="Footer Placeholder 5">
            <a:extLst>
              <a:ext uri="{FF2B5EF4-FFF2-40B4-BE49-F238E27FC236}">
                <a16:creationId xmlns:a16="http://schemas.microsoft.com/office/drawing/2014/main" id="{434F5F5D-6339-B54A-A693-B8065E83A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C04471-9DEE-3945-9CB6-5717219D342F}"/>
              </a:ext>
            </a:extLst>
          </p:cNvPr>
          <p:cNvSpPr>
            <a:spLocks noGrp="1"/>
          </p:cNvSpPr>
          <p:nvPr>
            <p:ph type="sldNum" sz="quarter" idx="12"/>
          </p:nvPr>
        </p:nvSpPr>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12244891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49D56-D58D-F84F-BFCA-7267A06324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66FBE3-EC5E-094B-BB6E-1D701BCC2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3AAEC6-F63C-6E47-97F7-02B03DEBD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450D3-F3E5-B841-9D15-A0DFC415C9AF}"/>
              </a:ext>
            </a:extLst>
          </p:cNvPr>
          <p:cNvSpPr>
            <a:spLocks noGrp="1"/>
          </p:cNvSpPr>
          <p:nvPr>
            <p:ph type="dt" sz="half" idx="10"/>
          </p:nvPr>
        </p:nvSpPr>
        <p:spPr/>
        <p:txBody>
          <a:bodyPr/>
          <a:lstStyle/>
          <a:p>
            <a:fld id="{3E133DE1-3946-754A-8B24-BA5D11A38892}" type="datetime1">
              <a:rPr lang="en-US" smtClean="0"/>
              <a:t>4/10/2025</a:t>
            </a:fld>
            <a:endParaRPr lang="en-US"/>
          </a:p>
        </p:txBody>
      </p:sp>
      <p:sp>
        <p:nvSpPr>
          <p:cNvPr id="6" name="Footer Placeholder 5">
            <a:extLst>
              <a:ext uri="{FF2B5EF4-FFF2-40B4-BE49-F238E27FC236}">
                <a16:creationId xmlns:a16="http://schemas.microsoft.com/office/drawing/2014/main" id="{8A580CAF-1CB1-2D47-A46D-AA6B45A55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A0EE18-305A-9847-BFD5-54A49FF5A9CD}"/>
              </a:ext>
            </a:extLst>
          </p:cNvPr>
          <p:cNvSpPr>
            <a:spLocks noGrp="1"/>
          </p:cNvSpPr>
          <p:nvPr>
            <p:ph type="sldNum" sz="quarter" idx="12"/>
          </p:nvPr>
        </p:nvSpPr>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239992091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73C0E-2C3B-B743-9268-8848D664D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6E439F-CC48-2A4D-8437-BA354A3FDC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21B596-B6AD-FF42-99DB-B99B2DACC793}"/>
              </a:ext>
            </a:extLst>
          </p:cNvPr>
          <p:cNvSpPr>
            <a:spLocks noGrp="1"/>
          </p:cNvSpPr>
          <p:nvPr>
            <p:ph type="dt" sz="half" idx="10"/>
          </p:nvPr>
        </p:nvSpPr>
        <p:spPr/>
        <p:txBody>
          <a:bodyPr/>
          <a:lstStyle/>
          <a:p>
            <a:fld id="{7757C0ED-2A57-8749-B781-F462C506991D}" type="datetime1">
              <a:rPr lang="en-US" smtClean="0"/>
              <a:t>4/10/2025</a:t>
            </a:fld>
            <a:endParaRPr lang="en-US"/>
          </a:p>
        </p:txBody>
      </p:sp>
      <p:sp>
        <p:nvSpPr>
          <p:cNvPr id="5" name="Footer Placeholder 4">
            <a:extLst>
              <a:ext uri="{FF2B5EF4-FFF2-40B4-BE49-F238E27FC236}">
                <a16:creationId xmlns:a16="http://schemas.microsoft.com/office/drawing/2014/main" id="{73CF6778-DF87-924A-841B-D8450D366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3AE0C-9FCC-4947-820E-90EF4B1F3573}"/>
              </a:ext>
            </a:extLst>
          </p:cNvPr>
          <p:cNvSpPr>
            <a:spLocks noGrp="1"/>
          </p:cNvSpPr>
          <p:nvPr>
            <p:ph type="sldNum" sz="quarter" idx="12"/>
          </p:nvPr>
        </p:nvSpPr>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8390773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83BAF2-D075-564C-9CBD-6016FC4098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C552AD-3E32-AE46-A236-0BB3ABB962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F7918-1DA2-2E47-B4AD-27B56E91101F}"/>
              </a:ext>
            </a:extLst>
          </p:cNvPr>
          <p:cNvSpPr>
            <a:spLocks noGrp="1"/>
          </p:cNvSpPr>
          <p:nvPr>
            <p:ph type="dt" sz="half" idx="10"/>
          </p:nvPr>
        </p:nvSpPr>
        <p:spPr/>
        <p:txBody>
          <a:bodyPr/>
          <a:lstStyle/>
          <a:p>
            <a:fld id="{0618EA79-DD6B-BD4D-A00C-A77497902928}" type="datetime1">
              <a:rPr lang="en-US" smtClean="0"/>
              <a:t>4/10/2025</a:t>
            </a:fld>
            <a:endParaRPr lang="en-US"/>
          </a:p>
        </p:txBody>
      </p:sp>
      <p:sp>
        <p:nvSpPr>
          <p:cNvPr id="5" name="Footer Placeholder 4">
            <a:extLst>
              <a:ext uri="{FF2B5EF4-FFF2-40B4-BE49-F238E27FC236}">
                <a16:creationId xmlns:a16="http://schemas.microsoft.com/office/drawing/2014/main" id="{A9740BDA-5D2A-FD46-9345-BCC1D976C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F561B3-8CE7-D541-BCC9-F21C3DEC0CDC}"/>
              </a:ext>
            </a:extLst>
          </p:cNvPr>
          <p:cNvSpPr>
            <a:spLocks noGrp="1"/>
          </p:cNvSpPr>
          <p:nvPr>
            <p:ph type="sldNum" sz="quarter" idx="12"/>
          </p:nvPr>
        </p:nvSpPr>
        <p:spPr/>
        <p:txBody>
          <a:bodyPr/>
          <a:lstStyle/>
          <a:p>
            <a:fld id="{21A38583-599B-6C44-8664-B1E6C5304504}" type="slidenum">
              <a:rPr lang="en-US" smtClean="0"/>
              <a:t>‹#›</a:t>
            </a:fld>
            <a:endParaRPr lang="en-US"/>
          </a:p>
        </p:txBody>
      </p:sp>
    </p:spTree>
    <p:extLst>
      <p:ext uri="{BB962C8B-B14F-4D97-AF65-F5344CB8AC3E}">
        <p14:creationId xmlns:p14="http://schemas.microsoft.com/office/powerpoint/2010/main" val="20006309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sign C - COVER">
    <p:bg>
      <p:bgPr>
        <a:solidFill>
          <a:srgbClr val="003B75"/>
        </a:solid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79E9F4DE-5EF1-2647-B9DA-A50B40FEAB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221677" cy="6876288"/>
          </a:xfrm>
          <a:prstGeom prst="rect">
            <a:avLst/>
          </a:prstGeom>
        </p:spPr>
      </p:pic>
      <p:cxnSp>
        <p:nvCxnSpPr>
          <p:cNvPr id="12" name="Straight Connector 11">
            <a:extLst>
              <a:ext uri="{FF2B5EF4-FFF2-40B4-BE49-F238E27FC236}">
                <a16:creationId xmlns:a16="http://schemas.microsoft.com/office/drawing/2014/main" id="{9928D248-30BB-6A43-9A37-322BC56CB81C}"/>
              </a:ext>
            </a:extLst>
          </p:cNvPr>
          <p:cNvCxnSpPr>
            <a:cxnSpLocks/>
          </p:cNvCxnSpPr>
          <p:nvPr userDrawn="1"/>
        </p:nvCxnSpPr>
        <p:spPr>
          <a:xfrm flipH="1">
            <a:off x="2091629" y="2795527"/>
            <a:ext cx="760874" cy="3579630"/>
          </a:xfrm>
          <a:prstGeom prst="line">
            <a:avLst/>
          </a:prstGeom>
          <a:noFill/>
          <a:ln w="12700" cap="flat" cmpd="sng" algn="ctr">
            <a:solidFill>
              <a:schemeClr val="bg1"/>
            </a:solidFill>
            <a:prstDash val="solid"/>
            <a:miter lim="800000"/>
          </a:ln>
          <a:effectLst/>
        </p:spPr>
      </p:cxnSp>
      <p:sp>
        <p:nvSpPr>
          <p:cNvPr id="3" name="Text Placeholder 2">
            <a:extLst>
              <a:ext uri="{FF2B5EF4-FFF2-40B4-BE49-F238E27FC236}">
                <a16:creationId xmlns:a16="http://schemas.microsoft.com/office/drawing/2014/main" id="{9BF215E9-6452-BF46-8229-7211FD1C87B8}"/>
              </a:ext>
            </a:extLst>
          </p:cNvPr>
          <p:cNvSpPr>
            <a:spLocks noGrp="1"/>
          </p:cNvSpPr>
          <p:nvPr userDrawn="1">
            <p:ph type="body" sz="quarter" idx="12" hasCustomPrompt="1"/>
          </p:nvPr>
        </p:nvSpPr>
        <p:spPr>
          <a:xfrm>
            <a:off x="3058678" y="2914273"/>
            <a:ext cx="8497788" cy="757612"/>
          </a:xfrm>
          <a:effectLst/>
        </p:spPr>
        <p:txBody>
          <a:bodyPr anchor="t" anchorCtr="0">
            <a:noAutofit/>
          </a:bodyPr>
          <a:lstStyle>
            <a:lvl1pPr>
              <a:defRPr sz="6600" b="0" i="0" cap="all" baseline="0">
                <a:solidFill>
                  <a:schemeClr val="bg1"/>
                </a:solidFill>
                <a:effectLst>
                  <a:outerShdw blurRad="50800" dist="38100" dir="2700000" algn="tl" rotWithShape="0">
                    <a:prstClr val="black">
                      <a:alpha val="40000"/>
                    </a:prstClr>
                  </a:outerShdw>
                </a:effectLst>
                <a:latin typeface="All Pro Display A Italic" panose="020B0003000000000000" pitchFamily="34" charset="0"/>
              </a:defRPr>
            </a:lvl1pPr>
            <a:lvl2pPr>
              <a:defRPr>
                <a:effectLst>
                  <a:outerShdw blurRad="50800" dist="38100" dir="2700000" algn="tl" rotWithShape="0">
                    <a:prstClr val="black">
                      <a:alpha val="40000"/>
                    </a:prstClr>
                  </a:outerShdw>
                </a:effectLst>
              </a:defRPr>
            </a:lvl2pPr>
          </a:lstStyle>
          <a:p>
            <a:pPr lvl="0"/>
            <a:r>
              <a:rPr lang="en-US"/>
              <a:t>MAIN TITLE LINE 1</a:t>
            </a:r>
          </a:p>
          <a:p>
            <a:pPr lvl="1"/>
            <a:endParaRPr lang="en-US"/>
          </a:p>
        </p:txBody>
      </p:sp>
      <p:sp>
        <p:nvSpPr>
          <p:cNvPr id="15" name="Text Placeholder 2">
            <a:extLst>
              <a:ext uri="{FF2B5EF4-FFF2-40B4-BE49-F238E27FC236}">
                <a16:creationId xmlns:a16="http://schemas.microsoft.com/office/drawing/2014/main" id="{9344F493-B2C9-3C44-A34B-C1BD144C875A}"/>
              </a:ext>
            </a:extLst>
          </p:cNvPr>
          <p:cNvSpPr>
            <a:spLocks noGrp="1"/>
          </p:cNvSpPr>
          <p:nvPr userDrawn="1">
            <p:ph type="body" sz="quarter" idx="13" hasCustomPrompt="1"/>
          </p:nvPr>
        </p:nvSpPr>
        <p:spPr>
          <a:xfrm>
            <a:off x="2891308" y="3687574"/>
            <a:ext cx="8675852" cy="669656"/>
          </a:xfrm>
          <a:effectLst/>
        </p:spPr>
        <p:txBody>
          <a:bodyPr anchor="t" anchorCtr="0">
            <a:noAutofit/>
          </a:bodyPr>
          <a:lstStyle>
            <a:lvl1pPr>
              <a:defRPr sz="6600" b="0" i="0">
                <a:solidFill>
                  <a:srgbClr val="D50A0A"/>
                </a:solidFill>
                <a:effectLst>
                  <a:outerShdw blurRad="50800" dist="38100" dir="2700000" algn="tl" rotWithShape="0">
                    <a:prstClr val="black">
                      <a:alpha val="40000"/>
                    </a:prstClr>
                  </a:outerShdw>
                </a:effectLst>
                <a:latin typeface="All Pro Display A Italic" panose="020B0003000000000000" pitchFamily="34" charset="0"/>
              </a:defRPr>
            </a:lvl1pPr>
            <a:lvl2pPr>
              <a:defRPr>
                <a:effectLst>
                  <a:outerShdw blurRad="50800" dist="38100" dir="2700000" algn="tl" rotWithShape="0">
                    <a:prstClr val="black">
                      <a:alpha val="40000"/>
                    </a:prstClr>
                  </a:outerShdw>
                </a:effectLst>
              </a:defRPr>
            </a:lvl2pPr>
          </a:lstStyle>
          <a:p>
            <a:pPr lvl="0"/>
            <a:r>
              <a:rPr lang="en-US"/>
              <a:t>MAIN TITLE LINE 2</a:t>
            </a:r>
          </a:p>
          <a:p>
            <a:pPr lvl="1"/>
            <a:endParaRPr lang="en-US"/>
          </a:p>
        </p:txBody>
      </p:sp>
      <p:sp>
        <p:nvSpPr>
          <p:cNvPr id="19" name="Text Placeholder 2">
            <a:extLst>
              <a:ext uri="{FF2B5EF4-FFF2-40B4-BE49-F238E27FC236}">
                <a16:creationId xmlns:a16="http://schemas.microsoft.com/office/drawing/2014/main" id="{1189BFD4-B6BE-4340-8AF7-A0110EA4727B}"/>
              </a:ext>
            </a:extLst>
          </p:cNvPr>
          <p:cNvSpPr>
            <a:spLocks noGrp="1"/>
          </p:cNvSpPr>
          <p:nvPr userDrawn="1">
            <p:ph type="body" sz="quarter" idx="14" hasCustomPrompt="1"/>
          </p:nvPr>
        </p:nvSpPr>
        <p:spPr>
          <a:xfrm>
            <a:off x="2755612" y="4578351"/>
            <a:ext cx="8852656" cy="357092"/>
          </a:xfrm>
          <a:effectLst/>
        </p:spPr>
        <p:txBody>
          <a:bodyPr anchor="t" anchorCtr="0">
            <a:noAutofit/>
          </a:bodyPr>
          <a:lstStyle>
            <a:lvl1pPr>
              <a:defRPr sz="3000" b="0" i="0" cap="all" baseline="0">
                <a:solidFill>
                  <a:srgbClr val="A8ADB8"/>
                </a:solidFill>
                <a:effectLst>
                  <a:outerShdw blurRad="50800" dist="38100" dir="2700000" algn="tl" rotWithShape="0">
                    <a:prstClr val="black">
                      <a:alpha val="40000"/>
                    </a:prstClr>
                  </a:outerShdw>
                </a:effectLst>
                <a:latin typeface="All Pro Display A Italic" panose="020B0003000000000000" pitchFamily="34" charset="0"/>
              </a:defRPr>
            </a:lvl1pPr>
            <a:lvl2pPr>
              <a:defRPr sz="3000">
                <a:solidFill>
                  <a:srgbClr val="A8ADB8"/>
                </a:solidFill>
                <a:effectLst>
                  <a:outerShdw blurRad="50800" dist="38100" dir="2700000" algn="tl" rotWithShape="0">
                    <a:prstClr val="black">
                      <a:alpha val="40000"/>
                    </a:prstClr>
                  </a:outerShdw>
                </a:effectLst>
              </a:defRPr>
            </a:lvl2pPr>
          </a:lstStyle>
          <a:p>
            <a:pPr lvl="0"/>
            <a:r>
              <a:rPr lang="en-US"/>
              <a:t>MAIN SUBTITLE LINE 1</a:t>
            </a:r>
          </a:p>
          <a:p>
            <a:pPr lvl="1"/>
            <a:endParaRPr lang="en-US"/>
          </a:p>
        </p:txBody>
      </p:sp>
      <p:sp>
        <p:nvSpPr>
          <p:cNvPr id="20" name="Text Placeholder 2">
            <a:extLst>
              <a:ext uri="{FF2B5EF4-FFF2-40B4-BE49-F238E27FC236}">
                <a16:creationId xmlns:a16="http://schemas.microsoft.com/office/drawing/2014/main" id="{4A43F0DE-4694-2346-85C0-3D0AB2901C4E}"/>
              </a:ext>
            </a:extLst>
          </p:cNvPr>
          <p:cNvSpPr>
            <a:spLocks noGrp="1"/>
          </p:cNvSpPr>
          <p:nvPr userDrawn="1">
            <p:ph type="body" sz="quarter" idx="15" hasCustomPrompt="1"/>
          </p:nvPr>
        </p:nvSpPr>
        <p:spPr>
          <a:xfrm>
            <a:off x="2682421" y="4936069"/>
            <a:ext cx="8852656" cy="299871"/>
          </a:xfrm>
          <a:effectLst/>
        </p:spPr>
        <p:txBody>
          <a:bodyPr anchor="t" anchorCtr="0">
            <a:noAutofit/>
          </a:bodyPr>
          <a:lstStyle>
            <a:lvl1pPr>
              <a:defRPr sz="3000" b="0" i="0" cap="all" baseline="0">
                <a:solidFill>
                  <a:srgbClr val="A8ADB8"/>
                </a:solidFill>
                <a:effectLst>
                  <a:outerShdw blurRad="50800" dist="38100" dir="2700000" algn="tl" rotWithShape="0">
                    <a:prstClr val="black">
                      <a:alpha val="40000"/>
                    </a:prstClr>
                  </a:outerShdw>
                </a:effectLst>
                <a:latin typeface="All Pro Display A Italic" panose="020B0003000000000000" pitchFamily="34" charset="0"/>
              </a:defRPr>
            </a:lvl1pPr>
            <a:lvl2pPr>
              <a:defRPr sz="3000">
                <a:solidFill>
                  <a:srgbClr val="A8ADB8"/>
                </a:solidFill>
                <a:effectLst>
                  <a:outerShdw blurRad="50800" dist="38100" dir="2700000" algn="tl" rotWithShape="0">
                    <a:prstClr val="black">
                      <a:alpha val="40000"/>
                    </a:prstClr>
                  </a:outerShdw>
                </a:effectLst>
              </a:defRPr>
            </a:lvl2pPr>
          </a:lstStyle>
          <a:p>
            <a:pPr lvl="0"/>
            <a:r>
              <a:rPr lang="en-US"/>
              <a:t>MAIN SUBTITLE LINE 2</a:t>
            </a:r>
          </a:p>
          <a:p>
            <a:pPr lvl="1"/>
            <a:endParaRPr lang="en-US"/>
          </a:p>
        </p:txBody>
      </p:sp>
      <p:sp>
        <p:nvSpPr>
          <p:cNvPr id="22" name="Text Placeholder 2">
            <a:extLst>
              <a:ext uri="{FF2B5EF4-FFF2-40B4-BE49-F238E27FC236}">
                <a16:creationId xmlns:a16="http://schemas.microsoft.com/office/drawing/2014/main" id="{C6E87D79-32BC-8A4E-9674-FAE6FD1F6C89}"/>
              </a:ext>
            </a:extLst>
          </p:cNvPr>
          <p:cNvSpPr>
            <a:spLocks noGrp="1"/>
          </p:cNvSpPr>
          <p:nvPr userDrawn="1">
            <p:ph type="body" sz="quarter" idx="16" hasCustomPrompt="1"/>
          </p:nvPr>
        </p:nvSpPr>
        <p:spPr>
          <a:xfrm>
            <a:off x="2623323" y="5448803"/>
            <a:ext cx="8943836" cy="233611"/>
          </a:xfrm>
          <a:effectLst/>
        </p:spPr>
        <p:txBody>
          <a:bodyPr anchor="t" anchorCtr="0">
            <a:noAutofit/>
          </a:bodyPr>
          <a:lstStyle>
            <a:lvl1pPr>
              <a:defRPr sz="1600" b="0" i="0" cap="all" spc="80" baseline="0">
                <a:solidFill>
                  <a:schemeClr val="bg1"/>
                </a:solidFill>
                <a:effectLst>
                  <a:outerShdw blurRad="50800" dist="38100" dir="2700000" algn="tl" rotWithShape="0">
                    <a:prstClr val="black">
                      <a:alpha val="40000"/>
                    </a:prstClr>
                  </a:outerShdw>
                </a:effectLst>
                <a:latin typeface="All Pro Display A" panose="020B0003000000000000" pitchFamily="34" charset="0"/>
              </a:defRPr>
            </a:lvl1pPr>
            <a:lvl2pPr>
              <a:defRPr sz="3000">
                <a:solidFill>
                  <a:schemeClr val="bg1"/>
                </a:solidFill>
                <a:effectLst>
                  <a:outerShdw blurRad="50800" dist="38100" dir="2700000" algn="tl" rotWithShape="0">
                    <a:prstClr val="black">
                      <a:alpha val="40000"/>
                    </a:prstClr>
                  </a:outerShdw>
                </a:effectLst>
              </a:defRPr>
            </a:lvl2pPr>
          </a:lstStyle>
          <a:p>
            <a:pPr lvl="0"/>
            <a:r>
              <a:rPr lang="en-US" err="1"/>
              <a:t>xx.xx.xx</a:t>
            </a:r>
            <a:endParaRPr lang="en-US"/>
          </a:p>
          <a:p>
            <a:pPr lvl="1"/>
            <a:endParaRPr lang="en-US"/>
          </a:p>
        </p:txBody>
      </p:sp>
      <p:sp>
        <p:nvSpPr>
          <p:cNvPr id="23" name="Text Placeholder 2">
            <a:extLst>
              <a:ext uri="{FF2B5EF4-FFF2-40B4-BE49-F238E27FC236}">
                <a16:creationId xmlns:a16="http://schemas.microsoft.com/office/drawing/2014/main" id="{E7457F81-E64C-F843-B337-DCE22DE379CE}"/>
              </a:ext>
            </a:extLst>
          </p:cNvPr>
          <p:cNvSpPr>
            <a:spLocks noGrp="1"/>
          </p:cNvSpPr>
          <p:nvPr userDrawn="1">
            <p:ph type="body" sz="quarter" idx="17" hasCustomPrompt="1"/>
          </p:nvPr>
        </p:nvSpPr>
        <p:spPr>
          <a:xfrm>
            <a:off x="2620055" y="5685621"/>
            <a:ext cx="8943836" cy="233611"/>
          </a:xfrm>
          <a:effectLst/>
        </p:spPr>
        <p:txBody>
          <a:bodyPr anchor="t" anchorCtr="0">
            <a:noAutofit/>
          </a:bodyPr>
          <a:lstStyle>
            <a:lvl1pPr>
              <a:defRPr sz="1200" b="0" i="0" cap="all" spc="80" baseline="0">
                <a:solidFill>
                  <a:schemeClr val="bg1"/>
                </a:solidFill>
                <a:effectLst>
                  <a:outerShdw blurRad="50800" dist="38100" dir="2700000" algn="tl" rotWithShape="0">
                    <a:prstClr val="black">
                      <a:alpha val="40000"/>
                    </a:prstClr>
                  </a:outerShdw>
                </a:effectLst>
                <a:latin typeface="All Pro Display A" panose="020B0003000000000000" pitchFamily="34" charset="0"/>
              </a:defRPr>
            </a:lvl1pPr>
            <a:lvl2pPr>
              <a:defRPr sz="3000" cap="all" baseline="0">
                <a:solidFill>
                  <a:schemeClr val="bg1"/>
                </a:solidFill>
                <a:effectLst>
                  <a:outerShdw blurRad="50800" dist="38100" dir="2700000" algn="tl" rotWithShape="0">
                    <a:prstClr val="black">
                      <a:alpha val="40000"/>
                    </a:prstClr>
                  </a:outerShdw>
                </a:effectLst>
              </a:defRPr>
            </a:lvl2pPr>
          </a:lstStyle>
          <a:p>
            <a:pPr lvl="0"/>
            <a:r>
              <a:rPr lang="en-US"/>
              <a:t>LOCATION GOES HERE</a:t>
            </a:r>
          </a:p>
          <a:p>
            <a:pPr lvl="1"/>
            <a:endParaRPr lang="en-US"/>
          </a:p>
        </p:txBody>
      </p:sp>
      <p:pic>
        <p:nvPicPr>
          <p:cNvPr id="2050" name="Picture 2" descr="Logo, company name&#10;&#10;Description automatically generated">
            <a:extLst>
              <a:ext uri="{FF2B5EF4-FFF2-40B4-BE49-F238E27FC236}">
                <a16:creationId xmlns:a16="http://schemas.microsoft.com/office/drawing/2014/main" id="{A7462196-1094-14FE-A179-A52A0ADB19E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2285" y="274986"/>
            <a:ext cx="887865" cy="77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20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fade">
                                      <p:cBhvr>
                                        <p:cTn id="16" dur="500"/>
                                        <p:tgtEl>
                                          <p:spTgt spid="19">
                                            <p:txEl>
                                              <p:pRg st="0" end="0"/>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Effect transition="in" filter="fade">
                                      <p:cBhvr>
                                        <p:cTn id="23" dur="500"/>
                                        <p:tgtEl>
                                          <p:spTgt spid="22">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p:bldP spid="19" grpId="0" build="p">
        <p:tmplLst>
          <p:tmpl lvl="1">
            <p:tnLst>
              <p:par>
                <p:cTn presetID="10" presetClass="entr" presetSubtype="0" fill="hold" nodeType="after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0"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 lvl="2">
            <p:tnLst>
              <p:par>
                <p:cTn presetID="1"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 lvl="2">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p:ph type="title"/>
          </p:nvPr>
        </p:nvSpPr>
        <p:spPr>
          <a:xfrm>
            <a:off x="345440" y="352545"/>
            <a:ext cx="11467332" cy="1325563"/>
          </a:xfrm>
          <a:prstGeom prst="rect">
            <a:avLst/>
          </a:prstGeom>
        </p:spPr>
        <p:txBody>
          <a:bodyPr vert="horz" anchor="t">
            <a:normAutofit/>
          </a:bodyPr>
          <a:lstStyle>
            <a:lvl1pPr>
              <a:defRPr sz="2800"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grpSp>
        <p:nvGrpSpPr>
          <p:cNvPr id="6" name="Group 5">
            <a:extLst>
              <a:ext uri="{FF2B5EF4-FFF2-40B4-BE49-F238E27FC236}">
                <a16:creationId xmlns:a16="http://schemas.microsoft.com/office/drawing/2014/main" id="{08166AEE-7229-4F2F-94F5-94FB3D8DBB8D}"/>
              </a:ext>
            </a:extLst>
          </p:cNvPr>
          <p:cNvGrpSpPr/>
          <p:nvPr userDrawn="1"/>
        </p:nvGrpSpPr>
        <p:grpSpPr>
          <a:xfrm>
            <a:off x="0" y="6096007"/>
            <a:ext cx="12191999" cy="761990"/>
            <a:chOff x="0" y="6096007"/>
            <a:chExt cx="12191999" cy="761990"/>
          </a:xfrm>
        </p:grpSpPr>
        <p:pic>
          <p:nvPicPr>
            <p:cNvPr id="8" name="object 4">
              <a:extLst>
                <a:ext uri="{FF2B5EF4-FFF2-40B4-BE49-F238E27FC236}">
                  <a16:creationId xmlns:a16="http://schemas.microsoft.com/office/drawing/2014/main" id="{21AE49FC-5F4C-4524-9060-226A854D54E7}"/>
                </a:ext>
              </a:extLst>
            </p:cNvPr>
            <p:cNvPicPr/>
            <p:nvPr userDrawn="1"/>
          </p:nvPicPr>
          <p:blipFill>
            <a:blip r:embed="rId5" cstate="print"/>
            <a:stretch>
              <a:fillRect/>
            </a:stretch>
          </p:blipFill>
          <p:spPr>
            <a:xfrm>
              <a:off x="0" y="6096007"/>
              <a:ext cx="8117840" cy="517251"/>
            </a:xfrm>
            <a:prstGeom prst="rect">
              <a:avLst/>
            </a:prstGeom>
            <a:gradFill flip="none" rotWithShape="1">
              <a:gsLst>
                <a:gs pos="66000">
                  <a:schemeClr val="bg1">
                    <a:lumMod val="95000"/>
                  </a:schemeClr>
                </a:gs>
                <a:gs pos="100000">
                  <a:schemeClr val="bg1"/>
                </a:gs>
              </a:gsLst>
              <a:lin ang="0" scaled="1"/>
              <a:tileRect/>
            </a:gradFill>
          </p:spPr>
        </p:pic>
        <p:pic>
          <p:nvPicPr>
            <p:cNvPr id="9" name="object 5">
              <a:extLst>
                <a:ext uri="{FF2B5EF4-FFF2-40B4-BE49-F238E27FC236}">
                  <a16:creationId xmlns:a16="http://schemas.microsoft.com/office/drawing/2014/main" id="{E8FD8033-5993-443E-8B24-43C17D8D24A3}"/>
                </a:ext>
              </a:extLst>
            </p:cNvPr>
            <p:cNvPicPr/>
            <p:nvPr userDrawn="1"/>
          </p:nvPicPr>
          <p:blipFill>
            <a:blip r:embed="rId6" cstate="print"/>
            <a:stretch>
              <a:fillRect/>
            </a:stretch>
          </p:blipFill>
          <p:spPr>
            <a:xfrm>
              <a:off x="0" y="6441438"/>
              <a:ext cx="12191999" cy="416559"/>
            </a:xfrm>
            <a:prstGeom prst="rect">
              <a:avLst/>
            </a:prstGeom>
          </p:spPr>
        </p:pic>
      </p:grpSp>
      <p:sp>
        <p:nvSpPr>
          <p:cNvPr id="2" name="Rectangle 2">
            <a:extLst>
              <a:ext uri="{FF2B5EF4-FFF2-40B4-BE49-F238E27FC236}">
                <a16:creationId xmlns:a16="http://schemas.microsoft.com/office/drawing/2014/main" id="{5B6B4A9D-66D2-258D-9771-525FF6A84F85}"/>
              </a:ext>
            </a:extLst>
          </p:cNvPr>
          <p:cNvSpPr>
            <a:spLocks/>
          </p:cNvSpPr>
          <p:nvPr userDrawn="1"/>
        </p:nvSpPr>
        <p:spPr bwMode="auto">
          <a:xfrm>
            <a:off x="8831120" y="6647140"/>
            <a:ext cx="3214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2023 National Football League. All rights reserved.</a:t>
            </a:r>
          </a:p>
        </p:txBody>
      </p:sp>
      <p:pic>
        <p:nvPicPr>
          <p:cNvPr id="3074" name="Picture 2" descr="Logo, company name&#10;&#10;Description automatically generated">
            <a:extLst>
              <a:ext uri="{FF2B5EF4-FFF2-40B4-BE49-F238E27FC236}">
                <a16:creationId xmlns:a16="http://schemas.microsoft.com/office/drawing/2014/main" id="{C1CF94FC-D1B0-63BA-AD3E-A604E01CA4B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6859" y="6167867"/>
            <a:ext cx="667430" cy="58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307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6" name="object 9">
            <a:extLst>
              <a:ext uri="{FF2B5EF4-FFF2-40B4-BE49-F238E27FC236}">
                <a16:creationId xmlns:a16="http://schemas.microsoft.com/office/drawing/2014/main" id="{85948252-0D42-41C1-B9CB-58E4ACB7F944}"/>
              </a:ext>
            </a:extLst>
          </p:cNvPr>
          <p:cNvPicPr/>
          <p:nvPr userDrawn="1"/>
        </p:nvPicPr>
        <p:blipFill>
          <a:blip r:embed="rId2" cstate="print"/>
          <a:stretch>
            <a:fillRect/>
          </a:stretch>
        </p:blipFill>
        <p:spPr>
          <a:xfrm>
            <a:off x="8026401" y="126"/>
            <a:ext cx="4165599" cy="6857870"/>
          </a:xfrm>
          <a:prstGeom prst="rect">
            <a:avLst/>
          </a:prstGeom>
        </p:spPr>
      </p:pic>
      <p:grpSp>
        <p:nvGrpSpPr>
          <p:cNvPr id="7" name="Group 6">
            <a:extLst>
              <a:ext uri="{FF2B5EF4-FFF2-40B4-BE49-F238E27FC236}">
                <a16:creationId xmlns:a16="http://schemas.microsoft.com/office/drawing/2014/main" id="{DF6EB88E-CB71-4ADF-A4D8-4F2C08851283}"/>
              </a:ext>
            </a:extLst>
          </p:cNvPr>
          <p:cNvGrpSpPr/>
          <p:nvPr userDrawn="1"/>
        </p:nvGrpSpPr>
        <p:grpSpPr>
          <a:xfrm>
            <a:off x="7861152" y="0"/>
            <a:ext cx="295275" cy="6858000"/>
            <a:chOff x="4028440" y="0"/>
            <a:chExt cx="295275" cy="6858000"/>
          </a:xfrm>
        </p:grpSpPr>
        <p:sp>
          <p:nvSpPr>
            <p:cNvPr id="8" name="object 6">
              <a:extLst>
                <a:ext uri="{FF2B5EF4-FFF2-40B4-BE49-F238E27FC236}">
                  <a16:creationId xmlns:a16="http://schemas.microsoft.com/office/drawing/2014/main" id="{B89F038A-889A-4F47-A969-90A971B214B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9" name="object 7">
              <a:extLst>
                <a:ext uri="{FF2B5EF4-FFF2-40B4-BE49-F238E27FC236}">
                  <a16:creationId xmlns:a16="http://schemas.microsoft.com/office/drawing/2014/main" id="{80CAC3F5-99F4-457F-8D2B-4DA5DE5EEBAB}"/>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0" name="object 22">
              <a:extLst>
                <a:ext uri="{FF2B5EF4-FFF2-40B4-BE49-F238E27FC236}">
                  <a16:creationId xmlns:a16="http://schemas.microsoft.com/office/drawing/2014/main" id="{93C2C470-B86E-4C38-B6AB-CDA631CEE8A1}"/>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1" name="object 23">
              <a:extLst>
                <a:ext uri="{FF2B5EF4-FFF2-40B4-BE49-F238E27FC236}">
                  <a16:creationId xmlns:a16="http://schemas.microsoft.com/office/drawing/2014/main" id="{E79E2B81-8F76-4F78-9481-F4D4D6EBEB3F}"/>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16" name="Rectangle 15">
            <a:extLst>
              <a:ext uri="{FF2B5EF4-FFF2-40B4-BE49-F238E27FC236}">
                <a16:creationId xmlns:a16="http://schemas.microsoft.com/office/drawing/2014/main" id="{2F659D53-181C-4B15-B228-A3075D694ADE}"/>
              </a:ext>
            </a:extLst>
          </p:cNvPr>
          <p:cNvSpPr/>
          <p:nvPr userDrawn="1"/>
        </p:nvSpPr>
        <p:spPr>
          <a:xfrm>
            <a:off x="568570" y="2644170"/>
            <a:ext cx="3028458" cy="830997"/>
          </a:xfrm>
          <a:prstGeom prst="rect">
            <a:avLst/>
          </a:prstGeom>
        </p:spPr>
        <p:txBody>
          <a:bodyPr wrap="none">
            <a:spAutoFit/>
          </a:bodyPr>
          <a:lstStyle/>
          <a:p>
            <a:pPr marL="0" marR="0" lvl="0" indent="0" algn="r" defTabSz="1152144"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8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Agenda</a:t>
            </a:r>
          </a:p>
        </p:txBody>
      </p:sp>
      <p:sp>
        <p:nvSpPr>
          <p:cNvPr id="17" name="Rectangle 2">
            <a:extLst>
              <a:ext uri="{FF2B5EF4-FFF2-40B4-BE49-F238E27FC236}">
                <a16:creationId xmlns:a16="http://schemas.microsoft.com/office/drawing/2014/main" id="{894AE763-BD4E-4598-A42A-207ED1E3A0D4}"/>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
        <p:nvSpPr>
          <p:cNvPr id="12" name="Title 1">
            <a:extLst>
              <a:ext uri="{FF2B5EF4-FFF2-40B4-BE49-F238E27FC236}">
                <a16:creationId xmlns:a16="http://schemas.microsoft.com/office/drawing/2014/main" id="{2F8DCE0E-DAB2-4C09-9128-11AC9C1B0308}"/>
              </a:ext>
            </a:extLst>
          </p:cNvPr>
          <p:cNvSpPr>
            <a:spLocks noGrp="1"/>
          </p:cNvSpPr>
          <p:nvPr>
            <p:ph type="title"/>
          </p:nvPr>
        </p:nvSpPr>
        <p:spPr>
          <a:xfrm>
            <a:off x="345440" y="352546"/>
            <a:ext cx="7624780"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4098" name="Picture 2" descr="Logo, company name&#10;&#10;Description automatically generated">
            <a:extLst>
              <a:ext uri="{FF2B5EF4-FFF2-40B4-BE49-F238E27FC236}">
                <a16:creationId xmlns:a16="http://schemas.microsoft.com/office/drawing/2014/main" id="{EDC81284-A212-B589-E912-21DDF729ED3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268757"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213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able of Contents">
    <p:spTree>
      <p:nvGrpSpPr>
        <p:cNvPr id="1" name=""/>
        <p:cNvGrpSpPr/>
        <p:nvPr/>
      </p:nvGrpSpPr>
      <p:grpSpPr>
        <a:xfrm>
          <a:off x="0" y="0"/>
          <a:ext cx="0" cy="0"/>
          <a:chOff x="0" y="0"/>
          <a:chExt cx="0" cy="0"/>
        </a:xfrm>
      </p:grpSpPr>
      <p:pic>
        <p:nvPicPr>
          <p:cNvPr id="6" name="object 9">
            <a:extLst>
              <a:ext uri="{FF2B5EF4-FFF2-40B4-BE49-F238E27FC236}">
                <a16:creationId xmlns:a16="http://schemas.microsoft.com/office/drawing/2014/main" id="{85948252-0D42-41C1-B9CB-58E4ACB7F944}"/>
              </a:ext>
            </a:extLst>
          </p:cNvPr>
          <p:cNvPicPr/>
          <p:nvPr userDrawn="1"/>
        </p:nvPicPr>
        <p:blipFill>
          <a:blip r:embed="rId2" cstate="print"/>
          <a:stretch>
            <a:fillRect/>
          </a:stretch>
        </p:blipFill>
        <p:spPr>
          <a:xfrm>
            <a:off x="0" y="126"/>
            <a:ext cx="4165599" cy="6857870"/>
          </a:xfrm>
          <a:prstGeom prst="rect">
            <a:avLst/>
          </a:prstGeom>
        </p:spPr>
      </p:pic>
      <p:grpSp>
        <p:nvGrpSpPr>
          <p:cNvPr id="7" name="Group 6">
            <a:extLst>
              <a:ext uri="{FF2B5EF4-FFF2-40B4-BE49-F238E27FC236}">
                <a16:creationId xmlns:a16="http://schemas.microsoft.com/office/drawing/2014/main" id="{DF6EB88E-CB71-4ADF-A4D8-4F2C08851283}"/>
              </a:ext>
            </a:extLst>
          </p:cNvPr>
          <p:cNvGrpSpPr/>
          <p:nvPr userDrawn="1"/>
        </p:nvGrpSpPr>
        <p:grpSpPr>
          <a:xfrm>
            <a:off x="4028440" y="0"/>
            <a:ext cx="295275" cy="6858000"/>
            <a:chOff x="4028440" y="0"/>
            <a:chExt cx="295275" cy="6858000"/>
          </a:xfrm>
        </p:grpSpPr>
        <p:sp>
          <p:nvSpPr>
            <p:cNvPr id="8" name="object 6">
              <a:extLst>
                <a:ext uri="{FF2B5EF4-FFF2-40B4-BE49-F238E27FC236}">
                  <a16:creationId xmlns:a16="http://schemas.microsoft.com/office/drawing/2014/main" id="{B89F038A-889A-4F47-A969-90A971B214B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9" name="object 7">
              <a:extLst>
                <a:ext uri="{FF2B5EF4-FFF2-40B4-BE49-F238E27FC236}">
                  <a16:creationId xmlns:a16="http://schemas.microsoft.com/office/drawing/2014/main" id="{80CAC3F5-99F4-457F-8D2B-4DA5DE5EEBAB}"/>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0" name="object 22">
              <a:extLst>
                <a:ext uri="{FF2B5EF4-FFF2-40B4-BE49-F238E27FC236}">
                  <a16:creationId xmlns:a16="http://schemas.microsoft.com/office/drawing/2014/main" id="{93C2C470-B86E-4C38-B6AB-CDA631CEE8A1}"/>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1" name="object 23">
              <a:extLst>
                <a:ext uri="{FF2B5EF4-FFF2-40B4-BE49-F238E27FC236}">
                  <a16:creationId xmlns:a16="http://schemas.microsoft.com/office/drawing/2014/main" id="{E79E2B81-8F76-4F78-9481-F4D4D6EBEB3F}"/>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16" name="Rectangle 15">
            <a:extLst>
              <a:ext uri="{FF2B5EF4-FFF2-40B4-BE49-F238E27FC236}">
                <a16:creationId xmlns:a16="http://schemas.microsoft.com/office/drawing/2014/main" id="{2F659D53-181C-4B15-B228-A3075D694ADE}"/>
              </a:ext>
            </a:extLst>
          </p:cNvPr>
          <p:cNvSpPr/>
          <p:nvPr userDrawn="1"/>
        </p:nvSpPr>
        <p:spPr>
          <a:xfrm>
            <a:off x="568570" y="2644170"/>
            <a:ext cx="3028458" cy="830997"/>
          </a:xfrm>
          <a:prstGeom prst="rect">
            <a:avLst/>
          </a:prstGeom>
        </p:spPr>
        <p:txBody>
          <a:bodyPr wrap="none">
            <a:spAutoFit/>
          </a:bodyPr>
          <a:lstStyle/>
          <a:p>
            <a:pPr marL="0" marR="0" lvl="0" indent="0" algn="r" defTabSz="1152144"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8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Agenda</a:t>
            </a:r>
          </a:p>
        </p:txBody>
      </p:sp>
      <p:sp>
        <p:nvSpPr>
          <p:cNvPr id="17" name="Rectangle 2">
            <a:extLst>
              <a:ext uri="{FF2B5EF4-FFF2-40B4-BE49-F238E27FC236}">
                <a16:creationId xmlns:a16="http://schemas.microsoft.com/office/drawing/2014/main" id="{894AE763-BD4E-4598-A42A-207ED1E3A0D4}"/>
              </a:ext>
            </a:extLst>
          </p:cNvPr>
          <p:cNvSpPr>
            <a:spLocks/>
          </p:cNvSpPr>
          <p:nvPr userDrawn="1"/>
        </p:nvSpPr>
        <p:spPr bwMode="auto">
          <a:xfrm>
            <a:off x="286129" y="6591041"/>
            <a:ext cx="327333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87490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p:ph type="title"/>
          </p:nvPr>
        </p:nvSpPr>
        <p:spPr>
          <a:xfrm>
            <a:off x="345440" y="352545"/>
            <a:ext cx="11467332" cy="1325563"/>
          </a:xfrm>
          <a:prstGeom prst="rect">
            <a:avLst/>
          </a:prstGeom>
        </p:spPr>
        <p:txBody>
          <a:bodyPr vert="horz" anchor="t">
            <a:normAutofit/>
          </a:bodyPr>
          <a:lstStyle>
            <a:lvl1pPr>
              <a:defRPr sz="2800"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grpSp>
        <p:nvGrpSpPr>
          <p:cNvPr id="6" name="Group 5">
            <a:extLst>
              <a:ext uri="{FF2B5EF4-FFF2-40B4-BE49-F238E27FC236}">
                <a16:creationId xmlns:a16="http://schemas.microsoft.com/office/drawing/2014/main" id="{08166AEE-7229-4F2F-94F5-94FB3D8DBB8D}"/>
              </a:ext>
            </a:extLst>
          </p:cNvPr>
          <p:cNvGrpSpPr/>
          <p:nvPr userDrawn="1"/>
        </p:nvGrpSpPr>
        <p:grpSpPr>
          <a:xfrm>
            <a:off x="0" y="6096007"/>
            <a:ext cx="12191999" cy="761990"/>
            <a:chOff x="0" y="6096007"/>
            <a:chExt cx="12191999" cy="761990"/>
          </a:xfrm>
        </p:grpSpPr>
        <p:pic>
          <p:nvPicPr>
            <p:cNvPr id="8" name="object 4">
              <a:extLst>
                <a:ext uri="{FF2B5EF4-FFF2-40B4-BE49-F238E27FC236}">
                  <a16:creationId xmlns:a16="http://schemas.microsoft.com/office/drawing/2014/main" id="{21AE49FC-5F4C-4524-9060-226A854D54E7}"/>
                </a:ext>
              </a:extLst>
            </p:cNvPr>
            <p:cNvPicPr/>
            <p:nvPr userDrawn="1"/>
          </p:nvPicPr>
          <p:blipFill>
            <a:blip r:embed="rId5" cstate="print"/>
            <a:stretch>
              <a:fillRect/>
            </a:stretch>
          </p:blipFill>
          <p:spPr>
            <a:xfrm>
              <a:off x="0" y="6096007"/>
              <a:ext cx="8117840" cy="517251"/>
            </a:xfrm>
            <a:prstGeom prst="rect">
              <a:avLst/>
            </a:prstGeom>
            <a:gradFill flip="none" rotWithShape="1">
              <a:gsLst>
                <a:gs pos="66000">
                  <a:schemeClr val="bg1">
                    <a:lumMod val="95000"/>
                  </a:schemeClr>
                </a:gs>
                <a:gs pos="100000">
                  <a:schemeClr val="bg1"/>
                </a:gs>
              </a:gsLst>
              <a:lin ang="0" scaled="1"/>
              <a:tileRect/>
            </a:gradFill>
          </p:spPr>
        </p:pic>
        <p:pic>
          <p:nvPicPr>
            <p:cNvPr id="9" name="object 5">
              <a:extLst>
                <a:ext uri="{FF2B5EF4-FFF2-40B4-BE49-F238E27FC236}">
                  <a16:creationId xmlns:a16="http://schemas.microsoft.com/office/drawing/2014/main" id="{E8FD8033-5993-443E-8B24-43C17D8D24A3}"/>
                </a:ext>
              </a:extLst>
            </p:cNvPr>
            <p:cNvPicPr/>
            <p:nvPr userDrawn="1"/>
          </p:nvPicPr>
          <p:blipFill>
            <a:blip r:embed="rId6" cstate="print"/>
            <a:stretch>
              <a:fillRect/>
            </a:stretch>
          </p:blipFill>
          <p:spPr>
            <a:xfrm>
              <a:off x="0" y="6441438"/>
              <a:ext cx="12191999" cy="416559"/>
            </a:xfrm>
            <a:prstGeom prst="rect">
              <a:avLst/>
            </a:prstGeom>
          </p:spPr>
        </p:pic>
      </p:grpSp>
      <p:sp>
        <p:nvSpPr>
          <p:cNvPr id="12" name="Rectangle 2">
            <a:extLst>
              <a:ext uri="{FF2B5EF4-FFF2-40B4-BE49-F238E27FC236}">
                <a16:creationId xmlns:a16="http://schemas.microsoft.com/office/drawing/2014/main" id="{E9D269D7-6305-4B64-B28D-C4013887E50A}"/>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pic>
        <p:nvPicPr>
          <p:cNvPr id="2" name="Picture 2" descr="Logo, company name&#10;&#10;Description automatically generated">
            <a:extLst>
              <a:ext uri="{FF2B5EF4-FFF2-40B4-BE49-F238E27FC236}">
                <a16:creationId xmlns:a16="http://schemas.microsoft.com/office/drawing/2014/main" id="{04AE14F6-E4D5-486F-2AAF-4797F6ACA416}"/>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7357" y="6114695"/>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651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orizontal Divider_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474D293-C110-46A0-9E93-95352CA37F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5474D293-C110-46A0-9E93-95352CA37F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object 3">
            <a:extLst>
              <a:ext uri="{FF2B5EF4-FFF2-40B4-BE49-F238E27FC236}">
                <a16:creationId xmlns:a16="http://schemas.microsoft.com/office/drawing/2014/main" id="{6E66820D-E9AB-45E0-8EAE-94DF1DDBE7BC}"/>
              </a:ext>
            </a:extLst>
          </p:cNvPr>
          <p:cNvPicPr/>
          <p:nvPr userDrawn="1"/>
        </p:nvPicPr>
        <p:blipFill>
          <a:blip r:embed="rId5" cstate="print"/>
          <a:stretch>
            <a:fillRect/>
          </a:stretch>
        </p:blipFill>
        <p:spPr>
          <a:xfrm>
            <a:off x="0" y="12"/>
            <a:ext cx="12191999" cy="5868035"/>
          </a:xfrm>
          <a:prstGeom prst="rect">
            <a:avLst/>
          </a:prstGeom>
        </p:spPr>
      </p:pic>
      <p:pic>
        <p:nvPicPr>
          <p:cNvPr id="10" name="object 4">
            <a:extLst>
              <a:ext uri="{FF2B5EF4-FFF2-40B4-BE49-F238E27FC236}">
                <a16:creationId xmlns:a16="http://schemas.microsoft.com/office/drawing/2014/main" id="{550ED855-54FE-44AF-8F78-456448F2A357}"/>
              </a:ext>
            </a:extLst>
          </p:cNvPr>
          <p:cNvPicPr/>
          <p:nvPr userDrawn="1"/>
        </p:nvPicPr>
        <p:blipFill>
          <a:blip r:embed="rId6" cstate="print"/>
          <a:stretch>
            <a:fillRect/>
          </a:stretch>
        </p:blipFill>
        <p:spPr>
          <a:xfrm>
            <a:off x="0" y="4500879"/>
            <a:ext cx="12191999" cy="2357117"/>
          </a:xfrm>
          <a:prstGeom prst="rect">
            <a:avLst/>
          </a:prstGeom>
        </p:spPr>
      </p:pic>
      <p:grpSp>
        <p:nvGrpSpPr>
          <p:cNvPr id="11" name="Group 10">
            <a:extLst>
              <a:ext uri="{FF2B5EF4-FFF2-40B4-BE49-F238E27FC236}">
                <a16:creationId xmlns:a16="http://schemas.microsoft.com/office/drawing/2014/main" id="{3C2C8E4E-3E15-41BB-9A24-F9C58D14037E}"/>
              </a:ext>
            </a:extLst>
          </p:cNvPr>
          <p:cNvGrpSpPr/>
          <p:nvPr userDrawn="1"/>
        </p:nvGrpSpPr>
        <p:grpSpPr>
          <a:xfrm>
            <a:off x="0" y="4363719"/>
            <a:ext cx="12192000" cy="295275"/>
            <a:chOff x="0" y="4363719"/>
            <a:chExt cx="12192000" cy="295275"/>
          </a:xfrm>
        </p:grpSpPr>
        <p:sp>
          <p:nvSpPr>
            <p:cNvPr id="12" name="object 5">
              <a:extLst>
                <a:ext uri="{FF2B5EF4-FFF2-40B4-BE49-F238E27FC236}">
                  <a16:creationId xmlns:a16="http://schemas.microsoft.com/office/drawing/2014/main" id="{2A444928-281F-4C11-925B-9DB9384D133F}"/>
                </a:ext>
              </a:extLst>
            </p:cNvPr>
            <p:cNvSpPr/>
            <p:nvPr/>
          </p:nvSpPr>
          <p:spPr>
            <a:xfrm>
              <a:off x="0" y="450087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13" name="object 6">
              <a:extLst>
                <a:ext uri="{FF2B5EF4-FFF2-40B4-BE49-F238E27FC236}">
                  <a16:creationId xmlns:a16="http://schemas.microsoft.com/office/drawing/2014/main" id="{E4C36F3C-D141-4E20-AB10-2758B091BACC}"/>
                </a:ext>
              </a:extLst>
            </p:cNvPr>
            <p:cNvSpPr/>
            <p:nvPr/>
          </p:nvSpPr>
          <p:spPr>
            <a:xfrm>
              <a:off x="340359" y="4363719"/>
              <a:ext cx="1666239" cy="295275"/>
            </a:xfrm>
            <a:custGeom>
              <a:avLst/>
              <a:gdLst/>
              <a:ahLst/>
              <a:cxnLst/>
              <a:rect l="l" t="t" r="r" b="b"/>
              <a:pathLst>
                <a:path w="1666239" h="295275">
                  <a:moveTo>
                    <a:pt x="0" y="294893"/>
                  </a:moveTo>
                  <a:lnTo>
                    <a:pt x="0" y="0"/>
                  </a:lnTo>
                </a:path>
                <a:path w="1666239"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14" name="object 7">
              <a:extLst>
                <a:ext uri="{FF2B5EF4-FFF2-40B4-BE49-F238E27FC236}">
                  <a16:creationId xmlns:a16="http://schemas.microsoft.com/office/drawing/2014/main" id="{E5069993-8542-4402-B886-B7CD7891FCBD}"/>
                </a:ext>
              </a:extLst>
            </p:cNvPr>
            <p:cNvSpPr/>
            <p:nvPr/>
          </p:nvSpPr>
          <p:spPr>
            <a:xfrm>
              <a:off x="1163319"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5" name="object 8">
              <a:extLst>
                <a:ext uri="{FF2B5EF4-FFF2-40B4-BE49-F238E27FC236}">
                  <a16:creationId xmlns:a16="http://schemas.microsoft.com/office/drawing/2014/main" id="{B4B745F8-FA82-433C-A45F-1BAD4006B3F8}"/>
                </a:ext>
              </a:extLst>
            </p:cNvPr>
            <p:cNvSpPr/>
            <p:nvPr/>
          </p:nvSpPr>
          <p:spPr>
            <a:xfrm>
              <a:off x="367284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6" name="object 9">
              <a:extLst>
                <a:ext uri="{FF2B5EF4-FFF2-40B4-BE49-F238E27FC236}">
                  <a16:creationId xmlns:a16="http://schemas.microsoft.com/office/drawing/2014/main" id="{F77BC983-33D0-4B52-B707-85473CFC4EBB}"/>
                </a:ext>
              </a:extLst>
            </p:cNvPr>
            <p:cNvSpPr/>
            <p:nvPr/>
          </p:nvSpPr>
          <p:spPr>
            <a:xfrm>
              <a:off x="283972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7" name="object 10">
              <a:extLst>
                <a:ext uri="{FF2B5EF4-FFF2-40B4-BE49-F238E27FC236}">
                  <a16:creationId xmlns:a16="http://schemas.microsoft.com/office/drawing/2014/main" id="{59D86579-B5D1-4B75-8421-EF9483C09531}"/>
                </a:ext>
              </a:extLst>
            </p:cNvPr>
            <p:cNvSpPr/>
            <p:nvPr/>
          </p:nvSpPr>
          <p:spPr>
            <a:xfrm>
              <a:off x="534924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8" name="object 11">
              <a:extLst>
                <a:ext uri="{FF2B5EF4-FFF2-40B4-BE49-F238E27FC236}">
                  <a16:creationId xmlns:a16="http://schemas.microsoft.com/office/drawing/2014/main" id="{B8FAE4BF-3D7A-4D79-9F5C-66C478E88D9B}"/>
                </a:ext>
              </a:extLst>
            </p:cNvPr>
            <p:cNvSpPr/>
            <p:nvPr/>
          </p:nvSpPr>
          <p:spPr>
            <a:xfrm>
              <a:off x="4505959"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9" name="object 12">
              <a:extLst>
                <a:ext uri="{FF2B5EF4-FFF2-40B4-BE49-F238E27FC236}">
                  <a16:creationId xmlns:a16="http://schemas.microsoft.com/office/drawing/2014/main" id="{C7291ACA-13CB-411D-B508-184ABE8A543F}"/>
                </a:ext>
              </a:extLst>
            </p:cNvPr>
            <p:cNvSpPr/>
            <p:nvPr/>
          </p:nvSpPr>
          <p:spPr>
            <a:xfrm>
              <a:off x="701548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0" name="object 13">
              <a:extLst>
                <a:ext uri="{FF2B5EF4-FFF2-40B4-BE49-F238E27FC236}">
                  <a16:creationId xmlns:a16="http://schemas.microsoft.com/office/drawing/2014/main" id="{163854AB-993E-4318-9C0C-54DFBEC298B5}"/>
                </a:ext>
              </a:extLst>
            </p:cNvPr>
            <p:cNvSpPr/>
            <p:nvPr/>
          </p:nvSpPr>
          <p:spPr>
            <a:xfrm>
              <a:off x="617220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21" name="object 14">
              <a:extLst>
                <a:ext uri="{FF2B5EF4-FFF2-40B4-BE49-F238E27FC236}">
                  <a16:creationId xmlns:a16="http://schemas.microsoft.com/office/drawing/2014/main" id="{FF76CE41-6BA2-48FB-AA07-3FDF83DFB050}"/>
                </a:ext>
              </a:extLst>
            </p:cNvPr>
            <p:cNvSpPr/>
            <p:nvPr/>
          </p:nvSpPr>
          <p:spPr>
            <a:xfrm>
              <a:off x="869188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2" name="object 15">
              <a:extLst>
                <a:ext uri="{FF2B5EF4-FFF2-40B4-BE49-F238E27FC236}">
                  <a16:creationId xmlns:a16="http://schemas.microsoft.com/office/drawing/2014/main" id="{8CE8A89D-2908-49B2-8426-52A5C6F37E0B}"/>
                </a:ext>
              </a:extLst>
            </p:cNvPr>
            <p:cNvSpPr/>
            <p:nvPr/>
          </p:nvSpPr>
          <p:spPr>
            <a:xfrm>
              <a:off x="7848600" y="4363719"/>
              <a:ext cx="1666239" cy="295275"/>
            </a:xfrm>
            <a:custGeom>
              <a:avLst/>
              <a:gdLst/>
              <a:ahLst/>
              <a:cxnLst/>
              <a:rect l="l" t="t" r="r" b="b"/>
              <a:pathLst>
                <a:path w="1666240" h="295275">
                  <a:moveTo>
                    <a:pt x="0" y="294893"/>
                  </a:moveTo>
                  <a:lnTo>
                    <a:pt x="0" y="0"/>
                  </a:lnTo>
                </a:path>
                <a:path w="1666240" h="295275">
                  <a:moveTo>
                    <a:pt x="1666240" y="294893"/>
                  </a:moveTo>
                  <a:lnTo>
                    <a:pt x="1666240" y="0"/>
                  </a:lnTo>
                </a:path>
              </a:pathLst>
            </a:custGeom>
            <a:ln w="34925">
              <a:solidFill>
                <a:srgbClr val="858F8F"/>
              </a:solidFill>
            </a:ln>
          </p:spPr>
          <p:txBody>
            <a:bodyPr wrap="square" lIns="0" tIns="0" rIns="0" bIns="0" rtlCol="0"/>
            <a:lstStyle/>
            <a:p>
              <a:endParaRPr/>
            </a:p>
          </p:txBody>
        </p:sp>
        <p:sp>
          <p:nvSpPr>
            <p:cNvPr id="23" name="object 16">
              <a:extLst>
                <a:ext uri="{FF2B5EF4-FFF2-40B4-BE49-F238E27FC236}">
                  <a16:creationId xmlns:a16="http://schemas.microsoft.com/office/drawing/2014/main" id="{E3155429-4389-4707-B32B-1B43455B3197}"/>
                </a:ext>
              </a:extLst>
            </p:cNvPr>
            <p:cNvSpPr/>
            <p:nvPr/>
          </p:nvSpPr>
          <p:spPr>
            <a:xfrm>
              <a:off x="10358119" y="4363719"/>
              <a:ext cx="1666239" cy="295275"/>
            </a:xfrm>
            <a:custGeom>
              <a:avLst/>
              <a:gdLst/>
              <a:ahLst/>
              <a:cxnLst/>
              <a:rect l="l" t="t" r="r" b="b"/>
              <a:pathLst>
                <a:path w="1666240" h="295275">
                  <a:moveTo>
                    <a:pt x="0" y="294893"/>
                  </a:moveTo>
                  <a:lnTo>
                    <a:pt x="0" y="0"/>
                  </a:lnTo>
                </a:path>
                <a:path w="1666240"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24" name="object 17">
              <a:extLst>
                <a:ext uri="{FF2B5EF4-FFF2-40B4-BE49-F238E27FC236}">
                  <a16:creationId xmlns:a16="http://schemas.microsoft.com/office/drawing/2014/main" id="{4543F6D6-68D3-4EF5-92FD-AF6937F6F1CA}"/>
                </a:ext>
              </a:extLst>
            </p:cNvPr>
            <p:cNvSpPr/>
            <p:nvPr/>
          </p:nvSpPr>
          <p:spPr>
            <a:xfrm>
              <a:off x="1119124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grpSp>
      <p:sp>
        <p:nvSpPr>
          <p:cNvPr id="26" name="Title 1">
            <a:extLst>
              <a:ext uri="{FF2B5EF4-FFF2-40B4-BE49-F238E27FC236}">
                <a16:creationId xmlns:a16="http://schemas.microsoft.com/office/drawing/2014/main" id="{45DC9B4E-8341-461D-8F13-162B73AB9518}"/>
              </a:ext>
            </a:extLst>
          </p:cNvPr>
          <p:cNvSpPr>
            <a:spLocks noGrp="1"/>
          </p:cNvSpPr>
          <p:nvPr>
            <p:ph type="ctrTitle"/>
          </p:nvPr>
        </p:nvSpPr>
        <p:spPr>
          <a:xfrm>
            <a:off x="761998" y="4709701"/>
            <a:ext cx="10668001" cy="2030746"/>
          </a:xfrm>
          <a:prstGeom prst="rect">
            <a:avLst/>
          </a:prstGeom>
        </p:spPr>
        <p:txBody>
          <a:bodyPr vert="horz" anchor="t">
            <a:noAutofit/>
          </a:bodyPr>
          <a:lstStyle>
            <a:lvl1pPr algn="l">
              <a:defRPr sz="6600" cap="all" baseline="0">
                <a:ln>
                  <a:noFill/>
                </a:ln>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Tree>
    <p:extLst>
      <p:ext uri="{BB962C8B-B14F-4D97-AF65-F5344CB8AC3E}">
        <p14:creationId xmlns:p14="http://schemas.microsoft.com/office/powerpoint/2010/main" val="1977333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orizontal Divider_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0CCC10-1713-492B-A4AD-1792140AAC4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11372"/>
          <a:stretch/>
        </p:blipFill>
        <p:spPr>
          <a:xfrm>
            <a:off x="-1" y="0"/>
            <a:ext cx="12190369" cy="5101931"/>
          </a:xfrm>
          <a:prstGeom prst="rect">
            <a:avLst/>
          </a:prstGeom>
        </p:spPr>
      </p:pic>
      <p:sp>
        <p:nvSpPr>
          <p:cNvPr id="3" name="Rectangle 2">
            <a:extLst>
              <a:ext uri="{FF2B5EF4-FFF2-40B4-BE49-F238E27FC236}">
                <a16:creationId xmlns:a16="http://schemas.microsoft.com/office/drawing/2014/main" id="{5A30488B-2873-4654-B085-A27F1CC715A8}"/>
              </a:ext>
            </a:extLst>
          </p:cNvPr>
          <p:cNvSpPr/>
          <p:nvPr userDrawn="1"/>
        </p:nvSpPr>
        <p:spPr>
          <a:xfrm>
            <a:off x="0" y="0"/>
            <a:ext cx="12190367" cy="450087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hidden="1">
            <a:extLst>
              <a:ext uri="{FF2B5EF4-FFF2-40B4-BE49-F238E27FC236}">
                <a16:creationId xmlns:a16="http://schemas.microsoft.com/office/drawing/2014/main" id="{30742B87-21EE-437C-AE55-1BB08A6453C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30742B87-21EE-437C-AE55-1BB08A6453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object 4">
            <a:extLst>
              <a:ext uri="{FF2B5EF4-FFF2-40B4-BE49-F238E27FC236}">
                <a16:creationId xmlns:a16="http://schemas.microsoft.com/office/drawing/2014/main" id="{577A6D51-015D-4D4A-8032-3BA372E000B9}"/>
              </a:ext>
            </a:extLst>
          </p:cNvPr>
          <p:cNvPicPr/>
          <p:nvPr/>
        </p:nvPicPr>
        <p:blipFill>
          <a:blip r:embed="rId7" cstate="print"/>
          <a:stretch>
            <a:fillRect/>
          </a:stretch>
        </p:blipFill>
        <p:spPr>
          <a:xfrm>
            <a:off x="0" y="3291840"/>
            <a:ext cx="12192000" cy="1209040"/>
          </a:xfrm>
          <a:prstGeom prst="rect">
            <a:avLst/>
          </a:prstGeom>
        </p:spPr>
      </p:pic>
      <p:pic>
        <p:nvPicPr>
          <p:cNvPr id="11" name="object 5">
            <a:extLst>
              <a:ext uri="{FF2B5EF4-FFF2-40B4-BE49-F238E27FC236}">
                <a16:creationId xmlns:a16="http://schemas.microsoft.com/office/drawing/2014/main" id="{EF57FC88-47F7-417C-98B8-50475B82CEF6}"/>
              </a:ext>
            </a:extLst>
          </p:cNvPr>
          <p:cNvPicPr/>
          <p:nvPr/>
        </p:nvPicPr>
        <p:blipFill>
          <a:blip r:embed="rId8" cstate="print"/>
          <a:stretch>
            <a:fillRect/>
          </a:stretch>
        </p:blipFill>
        <p:spPr>
          <a:xfrm>
            <a:off x="0" y="4500879"/>
            <a:ext cx="12191999" cy="2357117"/>
          </a:xfrm>
          <a:prstGeom prst="rect">
            <a:avLst/>
          </a:prstGeom>
        </p:spPr>
      </p:pic>
      <p:grpSp>
        <p:nvGrpSpPr>
          <p:cNvPr id="30" name="Group 29">
            <a:extLst>
              <a:ext uri="{FF2B5EF4-FFF2-40B4-BE49-F238E27FC236}">
                <a16:creationId xmlns:a16="http://schemas.microsoft.com/office/drawing/2014/main" id="{2E3944F5-488E-4AA5-B660-B44133C4795C}"/>
              </a:ext>
            </a:extLst>
          </p:cNvPr>
          <p:cNvGrpSpPr/>
          <p:nvPr userDrawn="1"/>
        </p:nvGrpSpPr>
        <p:grpSpPr>
          <a:xfrm>
            <a:off x="0" y="4363720"/>
            <a:ext cx="12192000" cy="295275"/>
            <a:chOff x="0" y="4363720"/>
            <a:chExt cx="12192000" cy="295275"/>
          </a:xfrm>
        </p:grpSpPr>
        <p:sp>
          <p:nvSpPr>
            <p:cNvPr id="12" name="object 6">
              <a:extLst>
                <a:ext uri="{FF2B5EF4-FFF2-40B4-BE49-F238E27FC236}">
                  <a16:creationId xmlns:a16="http://schemas.microsoft.com/office/drawing/2014/main" id="{ECD35807-B95C-40D3-A722-9F044F0E0093}"/>
                </a:ext>
              </a:extLst>
            </p:cNvPr>
            <p:cNvSpPr/>
            <p:nvPr/>
          </p:nvSpPr>
          <p:spPr>
            <a:xfrm>
              <a:off x="0" y="450087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13" name="object 7">
              <a:extLst>
                <a:ext uri="{FF2B5EF4-FFF2-40B4-BE49-F238E27FC236}">
                  <a16:creationId xmlns:a16="http://schemas.microsoft.com/office/drawing/2014/main" id="{55AC9ADA-92CA-4422-BFA5-02500BE3EC5E}"/>
                </a:ext>
              </a:extLst>
            </p:cNvPr>
            <p:cNvSpPr/>
            <p:nvPr/>
          </p:nvSpPr>
          <p:spPr>
            <a:xfrm>
              <a:off x="340360" y="4363720"/>
              <a:ext cx="1666239" cy="295275"/>
            </a:xfrm>
            <a:custGeom>
              <a:avLst/>
              <a:gdLst/>
              <a:ahLst/>
              <a:cxnLst/>
              <a:rect l="l" t="t" r="r" b="b"/>
              <a:pathLst>
                <a:path w="1666239" h="295275">
                  <a:moveTo>
                    <a:pt x="0" y="294893"/>
                  </a:moveTo>
                  <a:lnTo>
                    <a:pt x="0" y="0"/>
                  </a:lnTo>
                </a:path>
                <a:path w="1666239"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14" name="object 8">
              <a:extLst>
                <a:ext uri="{FF2B5EF4-FFF2-40B4-BE49-F238E27FC236}">
                  <a16:creationId xmlns:a16="http://schemas.microsoft.com/office/drawing/2014/main" id="{8EE82C0F-2619-4E80-9FC8-946F7CB66C88}"/>
                </a:ext>
              </a:extLst>
            </p:cNvPr>
            <p:cNvSpPr/>
            <p:nvPr/>
          </p:nvSpPr>
          <p:spPr>
            <a:xfrm>
              <a:off x="116331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5" name="object 9">
              <a:extLst>
                <a:ext uri="{FF2B5EF4-FFF2-40B4-BE49-F238E27FC236}">
                  <a16:creationId xmlns:a16="http://schemas.microsoft.com/office/drawing/2014/main" id="{1D015FFD-420F-4323-94FE-27E945A0D350}"/>
                </a:ext>
              </a:extLst>
            </p:cNvPr>
            <p:cNvSpPr/>
            <p:nvPr/>
          </p:nvSpPr>
          <p:spPr>
            <a:xfrm>
              <a:off x="3672839"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6" name="object 10">
              <a:extLst>
                <a:ext uri="{FF2B5EF4-FFF2-40B4-BE49-F238E27FC236}">
                  <a16:creationId xmlns:a16="http://schemas.microsoft.com/office/drawing/2014/main" id="{FAEC10A9-1A04-4B7A-9F36-C6FA174C9320}"/>
                </a:ext>
              </a:extLst>
            </p:cNvPr>
            <p:cNvSpPr/>
            <p:nvPr/>
          </p:nvSpPr>
          <p:spPr>
            <a:xfrm>
              <a:off x="2839720"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7" name="object 11">
              <a:extLst>
                <a:ext uri="{FF2B5EF4-FFF2-40B4-BE49-F238E27FC236}">
                  <a16:creationId xmlns:a16="http://schemas.microsoft.com/office/drawing/2014/main" id="{BC88B8F5-0EC3-4402-9462-0EBEA7B74118}"/>
                </a:ext>
              </a:extLst>
            </p:cNvPr>
            <p:cNvSpPr/>
            <p:nvPr/>
          </p:nvSpPr>
          <p:spPr>
            <a:xfrm>
              <a:off x="5349239"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8" name="object 12">
              <a:extLst>
                <a:ext uri="{FF2B5EF4-FFF2-40B4-BE49-F238E27FC236}">
                  <a16:creationId xmlns:a16="http://schemas.microsoft.com/office/drawing/2014/main" id="{B35C6BFB-E656-40C0-96E6-06A12E0A0AD8}"/>
                </a:ext>
              </a:extLst>
            </p:cNvPr>
            <p:cNvSpPr/>
            <p:nvPr/>
          </p:nvSpPr>
          <p:spPr>
            <a:xfrm>
              <a:off x="4505960"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9" name="object 13">
              <a:extLst>
                <a:ext uri="{FF2B5EF4-FFF2-40B4-BE49-F238E27FC236}">
                  <a16:creationId xmlns:a16="http://schemas.microsoft.com/office/drawing/2014/main" id="{818EC5E1-4B05-4E0E-815B-26C0CBE9C864}"/>
                </a:ext>
              </a:extLst>
            </p:cNvPr>
            <p:cNvSpPr/>
            <p:nvPr/>
          </p:nvSpPr>
          <p:spPr>
            <a:xfrm>
              <a:off x="7015480"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0" name="object 14">
              <a:extLst>
                <a:ext uri="{FF2B5EF4-FFF2-40B4-BE49-F238E27FC236}">
                  <a16:creationId xmlns:a16="http://schemas.microsoft.com/office/drawing/2014/main" id="{621694CE-D54A-4CFF-8937-FCEF31755F44}"/>
                </a:ext>
              </a:extLst>
            </p:cNvPr>
            <p:cNvSpPr/>
            <p:nvPr/>
          </p:nvSpPr>
          <p:spPr>
            <a:xfrm>
              <a:off x="617219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21" name="object 15">
              <a:extLst>
                <a:ext uri="{FF2B5EF4-FFF2-40B4-BE49-F238E27FC236}">
                  <a16:creationId xmlns:a16="http://schemas.microsoft.com/office/drawing/2014/main" id="{ED46FB35-4907-46E9-8D1A-32E76BB73921}"/>
                </a:ext>
              </a:extLst>
            </p:cNvPr>
            <p:cNvSpPr/>
            <p:nvPr/>
          </p:nvSpPr>
          <p:spPr>
            <a:xfrm>
              <a:off x="8691880"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2" name="object 16">
              <a:extLst>
                <a:ext uri="{FF2B5EF4-FFF2-40B4-BE49-F238E27FC236}">
                  <a16:creationId xmlns:a16="http://schemas.microsoft.com/office/drawing/2014/main" id="{E209203A-E595-4323-815D-857FC62CC2BD}"/>
                </a:ext>
              </a:extLst>
            </p:cNvPr>
            <p:cNvSpPr/>
            <p:nvPr/>
          </p:nvSpPr>
          <p:spPr>
            <a:xfrm>
              <a:off x="7848599" y="4363720"/>
              <a:ext cx="1666239" cy="295275"/>
            </a:xfrm>
            <a:custGeom>
              <a:avLst/>
              <a:gdLst/>
              <a:ahLst/>
              <a:cxnLst/>
              <a:rect l="l" t="t" r="r" b="b"/>
              <a:pathLst>
                <a:path w="1666240" h="295275">
                  <a:moveTo>
                    <a:pt x="0" y="294893"/>
                  </a:moveTo>
                  <a:lnTo>
                    <a:pt x="0" y="0"/>
                  </a:lnTo>
                </a:path>
                <a:path w="1666240" h="295275">
                  <a:moveTo>
                    <a:pt x="1666240" y="294893"/>
                  </a:moveTo>
                  <a:lnTo>
                    <a:pt x="1666240" y="0"/>
                  </a:lnTo>
                </a:path>
              </a:pathLst>
            </a:custGeom>
            <a:ln w="34925">
              <a:solidFill>
                <a:srgbClr val="858F8F"/>
              </a:solidFill>
            </a:ln>
          </p:spPr>
          <p:txBody>
            <a:bodyPr wrap="square" lIns="0" tIns="0" rIns="0" bIns="0" rtlCol="0"/>
            <a:lstStyle/>
            <a:p>
              <a:endParaRPr/>
            </a:p>
          </p:txBody>
        </p:sp>
        <p:sp>
          <p:nvSpPr>
            <p:cNvPr id="23" name="object 17">
              <a:extLst>
                <a:ext uri="{FF2B5EF4-FFF2-40B4-BE49-F238E27FC236}">
                  <a16:creationId xmlns:a16="http://schemas.microsoft.com/office/drawing/2014/main" id="{2D51B483-09F0-40AE-9DC1-B757279C5597}"/>
                </a:ext>
              </a:extLst>
            </p:cNvPr>
            <p:cNvSpPr/>
            <p:nvPr/>
          </p:nvSpPr>
          <p:spPr>
            <a:xfrm>
              <a:off x="10358120" y="4363720"/>
              <a:ext cx="1666239" cy="295275"/>
            </a:xfrm>
            <a:custGeom>
              <a:avLst/>
              <a:gdLst/>
              <a:ahLst/>
              <a:cxnLst/>
              <a:rect l="l" t="t" r="r" b="b"/>
              <a:pathLst>
                <a:path w="1666240" h="295275">
                  <a:moveTo>
                    <a:pt x="0" y="294893"/>
                  </a:moveTo>
                  <a:lnTo>
                    <a:pt x="0" y="0"/>
                  </a:lnTo>
                </a:path>
                <a:path w="1666240"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24" name="object 18">
              <a:extLst>
                <a:ext uri="{FF2B5EF4-FFF2-40B4-BE49-F238E27FC236}">
                  <a16:creationId xmlns:a16="http://schemas.microsoft.com/office/drawing/2014/main" id="{6609CB9F-17C8-49DD-97BD-E3FC9F779202}"/>
                </a:ext>
              </a:extLst>
            </p:cNvPr>
            <p:cNvSpPr/>
            <p:nvPr/>
          </p:nvSpPr>
          <p:spPr>
            <a:xfrm>
              <a:off x="1119123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grpSp>
      <p:sp>
        <p:nvSpPr>
          <p:cNvPr id="31" name="Title 1">
            <a:extLst>
              <a:ext uri="{FF2B5EF4-FFF2-40B4-BE49-F238E27FC236}">
                <a16:creationId xmlns:a16="http://schemas.microsoft.com/office/drawing/2014/main" id="{EB11CA7E-B795-4015-9865-02678FB75883}"/>
              </a:ext>
            </a:extLst>
          </p:cNvPr>
          <p:cNvSpPr>
            <a:spLocks noGrp="1"/>
          </p:cNvSpPr>
          <p:nvPr>
            <p:ph type="ctrTitle"/>
          </p:nvPr>
        </p:nvSpPr>
        <p:spPr>
          <a:xfrm>
            <a:off x="340359" y="2296102"/>
            <a:ext cx="11683979" cy="2030746"/>
          </a:xfrm>
          <a:prstGeom prst="rect">
            <a:avLst/>
          </a:prstGeom>
        </p:spPr>
        <p:txBody>
          <a:bodyPr vert="horz" anchor="b">
            <a:noAutofit/>
          </a:bodyPr>
          <a:lstStyle>
            <a:lvl1pPr algn="l">
              <a:defRPr sz="4600" cap="all" baseline="0">
                <a:ln>
                  <a:solidFill>
                    <a:schemeClr val="bg1"/>
                  </a:solidFill>
                </a:ln>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Tree>
    <p:extLst>
      <p:ext uri="{BB962C8B-B14F-4D97-AF65-F5344CB8AC3E}">
        <p14:creationId xmlns:p14="http://schemas.microsoft.com/office/powerpoint/2010/main" val="1721725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ical Divider_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3B56F7E-AEA2-4A3D-8D4C-AD8A6A9CCAB8}"/>
              </a:ext>
            </a:extLst>
          </p:cNvPr>
          <p:cNvGrpSpPr/>
          <p:nvPr userDrawn="1"/>
        </p:nvGrpSpPr>
        <p:grpSpPr>
          <a:xfrm>
            <a:off x="0" y="0"/>
            <a:ext cx="12191999" cy="6858000"/>
            <a:chOff x="0" y="0"/>
            <a:chExt cx="12191999" cy="6858000"/>
          </a:xfrm>
        </p:grpSpPr>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pic>
          <p:nvPicPr>
            <p:cNvPr id="9" name="object 4">
              <a:extLst>
                <a:ext uri="{FF2B5EF4-FFF2-40B4-BE49-F238E27FC236}">
                  <a16:creationId xmlns:a16="http://schemas.microsoft.com/office/drawing/2014/main" id="{D3A2DC58-8797-43AA-A217-B70AE17975DD}"/>
                </a:ext>
              </a:extLst>
            </p:cNvPr>
            <p:cNvPicPr/>
            <p:nvPr/>
          </p:nvPicPr>
          <p:blipFill>
            <a:blip r:embed="rId6" cstate="print"/>
            <a:stretch>
              <a:fillRect/>
            </a:stretch>
          </p:blipFill>
          <p:spPr>
            <a:xfrm>
              <a:off x="0" y="0"/>
              <a:ext cx="5689599" cy="6857999"/>
            </a:xfrm>
            <a:prstGeom prst="rect">
              <a:avLst/>
            </a:prstGeom>
          </p:spPr>
        </p:pic>
        <p:grpSp>
          <p:nvGrpSpPr>
            <p:cNvPr id="10" name="Group 9">
              <a:extLst>
                <a:ext uri="{FF2B5EF4-FFF2-40B4-BE49-F238E27FC236}">
                  <a16:creationId xmlns:a16="http://schemas.microsoft.com/office/drawing/2014/main" id="{066E0641-A9AE-419D-8011-0A43D03954F2}"/>
                </a:ext>
              </a:extLst>
            </p:cNvPr>
            <p:cNvGrpSpPr/>
            <p:nvPr/>
          </p:nvGrpSpPr>
          <p:grpSpPr>
            <a:xfrm>
              <a:off x="5572760" y="0"/>
              <a:ext cx="295275" cy="6858000"/>
              <a:chOff x="5572760" y="0"/>
              <a:chExt cx="295275" cy="6858000"/>
            </a:xfrm>
          </p:grpSpPr>
          <p:sp>
            <p:nvSpPr>
              <p:cNvPr id="12" name="object 6">
                <a:extLst>
                  <a:ext uri="{FF2B5EF4-FFF2-40B4-BE49-F238E27FC236}">
                    <a16:creationId xmlns:a16="http://schemas.microsoft.com/office/drawing/2014/main" id="{F287A1E9-9DC7-41A3-99D8-903CCE6DD889}"/>
                  </a:ext>
                </a:extLst>
              </p:cNvPr>
              <p:cNvSpPr/>
              <p:nvPr/>
            </p:nvSpPr>
            <p:spPr>
              <a:xfrm>
                <a:off x="5709919"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3" name="object 7">
                <a:extLst>
                  <a:ext uri="{FF2B5EF4-FFF2-40B4-BE49-F238E27FC236}">
                    <a16:creationId xmlns:a16="http://schemas.microsoft.com/office/drawing/2014/main" id="{4E9ED61D-C2A1-4169-9493-F4CEA97E70F9}"/>
                  </a:ext>
                </a:extLst>
              </p:cNvPr>
              <p:cNvSpPr/>
              <p:nvPr/>
            </p:nvSpPr>
            <p:spPr>
              <a:xfrm>
                <a:off x="557276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grpSp>
      <p:sp>
        <p:nvSpPr>
          <p:cNvPr id="15" name="Title 1">
            <a:extLst>
              <a:ext uri="{FF2B5EF4-FFF2-40B4-BE49-F238E27FC236}">
                <a16:creationId xmlns:a16="http://schemas.microsoft.com/office/drawing/2014/main" id="{E2303F59-C7BD-48C3-92DE-256917C78262}"/>
              </a:ext>
            </a:extLst>
          </p:cNvPr>
          <p:cNvSpPr>
            <a:spLocks noGrp="1"/>
          </p:cNvSpPr>
          <p:nvPr>
            <p:ph type="ctrTitle"/>
          </p:nvPr>
        </p:nvSpPr>
        <p:spPr>
          <a:xfrm>
            <a:off x="340359" y="744280"/>
            <a:ext cx="5074286" cy="4827180"/>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00FEBD5A-033F-873B-CD03-24498CBF6A31}"/>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819185" y="220274"/>
            <a:ext cx="1201307" cy="104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910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tical Divider_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3B56F7E-AEA2-4A3D-8D4C-AD8A6A9CCAB8}"/>
              </a:ext>
            </a:extLst>
          </p:cNvPr>
          <p:cNvGrpSpPr/>
          <p:nvPr userDrawn="1"/>
        </p:nvGrpSpPr>
        <p:grpSpPr>
          <a:xfrm>
            <a:off x="0" y="0"/>
            <a:ext cx="12191999" cy="6858000"/>
            <a:chOff x="0" y="0"/>
            <a:chExt cx="12191999" cy="6858000"/>
          </a:xfrm>
        </p:grpSpPr>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grpSp>
          <p:nvGrpSpPr>
            <p:cNvPr id="10" name="Group 9">
              <a:extLst>
                <a:ext uri="{FF2B5EF4-FFF2-40B4-BE49-F238E27FC236}">
                  <a16:creationId xmlns:a16="http://schemas.microsoft.com/office/drawing/2014/main" id="{066E0641-A9AE-419D-8011-0A43D03954F2}"/>
                </a:ext>
              </a:extLst>
            </p:cNvPr>
            <p:cNvGrpSpPr/>
            <p:nvPr/>
          </p:nvGrpSpPr>
          <p:grpSpPr>
            <a:xfrm>
              <a:off x="5572760" y="0"/>
              <a:ext cx="295275" cy="6858000"/>
              <a:chOff x="5572760" y="0"/>
              <a:chExt cx="295275" cy="6858000"/>
            </a:xfrm>
          </p:grpSpPr>
          <p:sp>
            <p:nvSpPr>
              <p:cNvPr id="12" name="object 6">
                <a:extLst>
                  <a:ext uri="{FF2B5EF4-FFF2-40B4-BE49-F238E27FC236}">
                    <a16:creationId xmlns:a16="http://schemas.microsoft.com/office/drawing/2014/main" id="{F287A1E9-9DC7-41A3-99D8-903CCE6DD889}"/>
                  </a:ext>
                </a:extLst>
              </p:cNvPr>
              <p:cNvSpPr/>
              <p:nvPr/>
            </p:nvSpPr>
            <p:spPr>
              <a:xfrm>
                <a:off x="5709919"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3" name="object 7">
                <a:extLst>
                  <a:ext uri="{FF2B5EF4-FFF2-40B4-BE49-F238E27FC236}">
                    <a16:creationId xmlns:a16="http://schemas.microsoft.com/office/drawing/2014/main" id="{4E9ED61D-C2A1-4169-9493-F4CEA97E70F9}"/>
                  </a:ext>
                </a:extLst>
              </p:cNvPr>
              <p:cNvSpPr/>
              <p:nvPr/>
            </p:nvSpPr>
            <p:spPr>
              <a:xfrm>
                <a:off x="557276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grpSp>
      <p:pic>
        <p:nvPicPr>
          <p:cNvPr id="14" name="object 4">
            <a:extLst>
              <a:ext uri="{FF2B5EF4-FFF2-40B4-BE49-F238E27FC236}">
                <a16:creationId xmlns:a16="http://schemas.microsoft.com/office/drawing/2014/main" id="{C26F2DA9-420C-4BA1-AEFF-3EE46A626658}"/>
              </a:ext>
            </a:extLst>
          </p:cNvPr>
          <p:cNvPicPr/>
          <p:nvPr userDrawn="1"/>
        </p:nvPicPr>
        <p:blipFill>
          <a:blip r:embed="rId6" cstate="print"/>
          <a:stretch>
            <a:fillRect/>
          </a:stretch>
        </p:blipFill>
        <p:spPr>
          <a:xfrm>
            <a:off x="0" y="0"/>
            <a:ext cx="6106159" cy="6857996"/>
          </a:xfrm>
          <a:prstGeom prst="rect">
            <a:avLst/>
          </a:prstGeom>
        </p:spPr>
      </p:pic>
      <p:sp>
        <p:nvSpPr>
          <p:cNvPr id="15" name="Title 1">
            <a:extLst>
              <a:ext uri="{FF2B5EF4-FFF2-40B4-BE49-F238E27FC236}">
                <a16:creationId xmlns:a16="http://schemas.microsoft.com/office/drawing/2014/main" id="{E2303F59-C7BD-48C3-92DE-256917C78262}"/>
              </a:ext>
            </a:extLst>
          </p:cNvPr>
          <p:cNvSpPr>
            <a:spLocks noGrp="1"/>
          </p:cNvSpPr>
          <p:nvPr>
            <p:ph type="ctrTitle"/>
          </p:nvPr>
        </p:nvSpPr>
        <p:spPr>
          <a:xfrm>
            <a:off x="340359" y="744280"/>
            <a:ext cx="5074286" cy="4827180"/>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E55FDA3C-88A3-30E8-B9F0-274E44DC9CB8}"/>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819185" y="220274"/>
            <a:ext cx="1201307" cy="104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222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pic>
        <p:nvPicPr>
          <p:cNvPr id="15" name="object 3">
            <a:extLst>
              <a:ext uri="{FF2B5EF4-FFF2-40B4-BE49-F238E27FC236}">
                <a16:creationId xmlns:a16="http://schemas.microsoft.com/office/drawing/2014/main" id="{22ED2DCB-CBC3-41CA-B1C1-FFA9E990C36C}"/>
              </a:ext>
            </a:extLst>
          </p:cNvPr>
          <p:cNvPicPr/>
          <p:nvPr userDrawn="1"/>
        </p:nvPicPr>
        <p:blipFill>
          <a:blip r:embed="rId5" cstate="print"/>
          <a:stretch>
            <a:fillRect/>
          </a:stretch>
        </p:blipFill>
        <p:spPr>
          <a:xfrm>
            <a:off x="0" y="0"/>
            <a:ext cx="4165599" cy="6857996"/>
          </a:xfrm>
          <a:prstGeom prst="rect">
            <a:avLst/>
          </a:prstGeom>
        </p:spPr>
      </p:pic>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22" name="Rectangle 2">
            <a:extLst>
              <a:ext uri="{FF2B5EF4-FFF2-40B4-BE49-F238E27FC236}">
                <a16:creationId xmlns:a16="http://schemas.microsoft.com/office/drawing/2014/main" id="{76AAE454-D63C-4C30-86B9-EDAD55A749BC}"/>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622221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object 5">
            <a:extLst>
              <a:ext uri="{FF2B5EF4-FFF2-40B4-BE49-F238E27FC236}">
                <a16:creationId xmlns:a16="http://schemas.microsoft.com/office/drawing/2014/main" id="{A9D7E13D-D03B-455F-B046-55F278626C0A}"/>
              </a:ext>
            </a:extLst>
          </p:cNvPr>
          <p:cNvPicPr/>
          <p:nvPr userDrawn="1"/>
        </p:nvPicPr>
        <p:blipFill>
          <a:blip r:embed="rId5" cstate="print"/>
          <a:stretch>
            <a:fillRect/>
          </a:stretch>
        </p:blipFill>
        <p:spPr>
          <a:xfrm>
            <a:off x="0" y="0"/>
            <a:ext cx="4165599" cy="6857997"/>
          </a:xfrm>
          <a:prstGeom prst="rect">
            <a:avLst/>
          </a:prstGeom>
        </p:spPr>
      </p:pic>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sp>
        <p:nvSpPr>
          <p:cNvPr id="22" name="Rectangle 2">
            <a:extLst>
              <a:ext uri="{FF2B5EF4-FFF2-40B4-BE49-F238E27FC236}">
                <a16:creationId xmlns:a16="http://schemas.microsoft.com/office/drawing/2014/main" id="{05A2FD91-402F-4050-8608-A50C0A854F48}"/>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197279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Graphic_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object 9">
            <a:extLst>
              <a:ext uri="{FF2B5EF4-FFF2-40B4-BE49-F238E27FC236}">
                <a16:creationId xmlns:a16="http://schemas.microsoft.com/office/drawing/2014/main" id="{828DAED7-C07A-4066-8A9B-162E20462D0C}"/>
              </a:ext>
            </a:extLst>
          </p:cNvPr>
          <p:cNvPicPr/>
          <p:nvPr userDrawn="1"/>
        </p:nvPicPr>
        <p:blipFill>
          <a:blip r:embed="rId5" cstate="print"/>
          <a:stretch>
            <a:fillRect/>
          </a:stretch>
        </p:blipFill>
        <p:spPr>
          <a:xfrm>
            <a:off x="4165600" y="0"/>
            <a:ext cx="8026400" cy="6857999"/>
          </a:xfrm>
          <a:prstGeom prst="rect">
            <a:avLst/>
          </a:prstGeom>
        </p:spPr>
      </p:pic>
      <p:pic>
        <p:nvPicPr>
          <p:cNvPr id="9" name="object 5">
            <a:extLst>
              <a:ext uri="{FF2B5EF4-FFF2-40B4-BE49-F238E27FC236}">
                <a16:creationId xmlns:a16="http://schemas.microsoft.com/office/drawing/2014/main" id="{A9D7E13D-D03B-455F-B046-55F278626C0A}"/>
              </a:ext>
            </a:extLst>
          </p:cNvPr>
          <p:cNvPicPr/>
          <p:nvPr userDrawn="1"/>
        </p:nvPicPr>
        <p:blipFill>
          <a:blip r:embed="rId6" cstate="print"/>
          <a:stretch>
            <a:fillRect/>
          </a:stretch>
        </p:blipFill>
        <p:spPr>
          <a:xfrm>
            <a:off x="0" y="0"/>
            <a:ext cx="4165599" cy="6857997"/>
          </a:xfrm>
          <a:prstGeom prst="rect">
            <a:avLst/>
          </a:prstGeom>
        </p:spPr>
      </p:pic>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a:solidFill>
            <a:srgbClr val="075597"/>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22" name="Group 21">
            <a:extLst>
              <a:ext uri="{FF2B5EF4-FFF2-40B4-BE49-F238E27FC236}">
                <a16:creationId xmlns:a16="http://schemas.microsoft.com/office/drawing/2014/main" id="{AC506CCC-1377-4977-A114-4EE7F01023E7}"/>
              </a:ext>
            </a:extLst>
          </p:cNvPr>
          <p:cNvGrpSpPr/>
          <p:nvPr userDrawn="1"/>
        </p:nvGrpSpPr>
        <p:grpSpPr>
          <a:xfrm>
            <a:off x="4028440" y="0"/>
            <a:ext cx="295275" cy="6858000"/>
            <a:chOff x="4028440" y="0"/>
            <a:chExt cx="295275" cy="6858000"/>
          </a:xfrm>
        </p:grpSpPr>
        <p:sp>
          <p:nvSpPr>
            <p:cNvPr id="23" name="object 6">
              <a:extLst>
                <a:ext uri="{FF2B5EF4-FFF2-40B4-BE49-F238E27FC236}">
                  <a16:creationId xmlns:a16="http://schemas.microsoft.com/office/drawing/2014/main" id="{2F5B80C6-A4B9-4EE6-9297-EF7DBD1625D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4" name="object 7">
              <a:extLst>
                <a:ext uri="{FF2B5EF4-FFF2-40B4-BE49-F238E27FC236}">
                  <a16:creationId xmlns:a16="http://schemas.microsoft.com/office/drawing/2014/main" id="{2F9EE7A9-0871-4864-834F-A63E13A788C9}"/>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5" name="object 22">
              <a:extLst>
                <a:ext uri="{FF2B5EF4-FFF2-40B4-BE49-F238E27FC236}">
                  <a16:creationId xmlns:a16="http://schemas.microsoft.com/office/drawing/2014/main" id="{DA1104C2-2C80-48BF-B3CE-EF6F789D6157}"/>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6" name="object 23">
              <a:extLst>
                <a:ext uri="{FF2B5EF4-FFF2-40B4-BE49-F238E27FC236}">
                  <a16:creationId xmlns:a16="http://schemas.microsoft.com/office/drawing/2014/main" id="{E81B70E3-6BFD-4679-99DF-EE8D21234987}"/>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15" name="Rectangle 2">
            <a:extLst>
              <a:ext uri="{FF2B5EF4-FFF2-40B4-BE49-F238E27FC236}">
                <a16:creationId xmlns:a16="http://schemas.microsoft.com/office/drawing/2014/main" id="{F0915CFF-649F-416E-AF2E-6323DAEF0A85}"/>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pic>
        <p:nvPicPr>
          <p:cNvPr id="2" name="Picture 2" descr="Logo, company name&#10;&#10;Description automatically generated">
            <a:extLst>
              <a:ext uri="{FF2B5EF4-FFF2-40B4-BE49-F238E27FC236}">
                <a16:creationId xmlns:a16="http://schemas.microsoft.com/office/drawing/2014/main" id="{511A5F1E-11CE-1C06-9C38-4B13C55815CC}"/>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268757"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0738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sp>
        <p:nvSpPr>
          <p:cNvPr id="10" name="Rectangle 2">
            <a:extLst>
              <a:ext uri="{FF2B5EF4-FFF2-40B4-BE49-F238E27FC236}">
                <a16:creationId xmlns:a16="http://schemas.microsoft.com/office/drawing/2014/main" id="{55079F14-2310-40D4-AC13-92508AC063F1}"/>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pic>
        <p:nvPicPr>
          <p:cNvPr id="2" name="Picture 2" descr="Logo, company name&#10;&#10;Description automatically generated">
            <a:extLst>
              <a:ext uri="{FF2B5EF4-FFF2-40B4-BE49-F238E27FC236}">
                <a16:creationId xmlns:a16="http://schemas.microsoft.com/office/drawing/2014/main" id="{79AF6D07-2BE0-A78D-7C76-31C992CA5F6A}"/>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268757"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5257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4EAA3C39-1DAF-48D5-8C9D-C6EDDF0C68FE}"/>
              </a:ext>
            </a:extLst>
          </p:cNvPr>
          <p:cNvGrpSpPr/>
          <p:nvPr userDrawn="1"/>
        </p:nvGrpSpPr>
        <p:grpSpPr>
          <a:xfrm>
            <a:off x="0" y="-2"/>
            <a:ext cx="12496797" cy="6857999"/>
            <a:chOff x="0" y="-2"/>
            <a:chExt cx="12496797" cy="6857999"/>
          </a:xfrm>
        </p:grpSpPr>
        <p:pic>
          <p:nvPicPr>
            <p:cNvPr id="7" name="object 5">
              <a:extLst>
                <a:ext uri="{FF2B5EF4-FFF2-40B4-BE49-F238E27FC236}">
                  <a16:creationId xmlns:a16="http://schemas.microsoft.com/office/drawing/2014/main" id="{B0C9DC14-4552-48D9-AFB4-DF64FCB5BB82}"/>
                </a:ext>
              </a:extLst>
            </p:cNvPr>
            <p:cNvPicPr/>
            <p:nvPr userDrawn="1"/>
          </p:nvPicPr>
          <p:blipFill>
            <a:blip r:embed="rId5" cstate="print"/>
            <a:stretch>
              <a:fillRect/>
            </a:stretch>
          </p:blipFill>
          <p:spPr>
            <a:xfrm>
              <a:off x="0" y="0"/>
              <a:ext cx="4165599" cy="6857997"/>
            </a:xfrm>
            <a:prstGeom prst="rect">
              <a:avLst/>
            </a:prstGeom>
          </p:spPr>
        </p:pic>
        <p:pic>
          <p:nvPicPr>
            <p:cNvPr id="9" name="object 5">
              <a:extLst>
                <a:ext uri="{FF2B5EF4-FFF2-40B4-BE49-F238E27FC236}">
                  <a16:creationId xmlns:a16="http://schemas.microsoft.com/office/drawing/2014/main" id="{34CC0C09-7E0F-480B-B63F-FAC77FE0DF7E}"/>
                </a:ext>
              </a:extLst>
            </p:cNvPr>
            <p:cNvPicPr/>
            <p:nvPr userDrawn="1"/>
          </p:nvPicPr>
          <p:blipFill>
            <a:blip r:embed="rId5" cstate="print"/>
            <a:stretch>
              <a:fillRect/>
            </a:stretch>
          </p:blipFill>
          <p:spPr>
            <a:xfrm>
              <a:off x="4165599" y="-1"/>
              <a:ext cx="4165599" cy="6857997"/>
            </a:xfrm>
            <a:prstGeom prst="rect">
              <a:avLst/>
            </a:prstGeom>
          </p:spPr>
        </p:pic>
        <p:pic>
          <p:nvPicPr>
            <p:cNvPr id="10" name="object 5">
              <a:extLst>
                <a:ext uri="{FF2B5EF4-FFF2-40B4-BE49-F238E27FC236}">
                  <a16:creationId xmlns:a16="http://schemas.microsoft.com/office/drawing/2014/main" id="{C213E4F0-AEC5-460E-8D3A-CE8E24901149}"/>
                </a:ext>
              </a:extLst>
            </p:cNvPr>
            <p:cNvPicPr/>
            <p:nvPr userDrawn="1"/>
          </p:nvPicPr>
          <p:blipFill rotWithShape="1">
            <a:blip r:embed="rId5" cstate="print"/>
            <a:srcRect l="-1" r="-7894"/>
            <a:stretch/>
          </p:blipFill>
          <p:spPr>
            <a:xfrm>
              <a:off x="8331198" y="-2"/>
              <a:ext cx="4165599" cy="6857997"/>
            </a:xfrm>
            <a:prstGeom prst="rect">
              <a:avLst/>
            </a:prstGeom>
          </p:spPr>
        </p:pic>
      </p:grpSp>
      <p:sp>
        <p:nvSpPr>
          <p:cNvPr id="8" name="Rectangle 2">
            <a:extLst>
              <a:ext uri="{FF2B5EF4-FFF2-40B4-BE49-F238E27FC236}">
                <a16:creationId xmlns:a16="http://schemas.microsoft.com/office/drawing/2014/main" id="{FB65BADF-0402-404E-ABEA-8FC840483718}"/>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pic>
        <p:nvPicPr>
          <p:cNvPr id="3" name="Picture 2" descr="Logo, company name&#10;&#10;Description automatically generated">
            <a:extLst>
              <a:ext uri="{FF2B5EF4-FFF2-40B4-BE49-F238E27FC236}">
                <a16:creationId xmlns:a16="http://schemas.microsoft.com/office/drawing/2014/main" id="{AED3996D-C065-662D-AD47-35F780B47178}"/>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220733" y="155422"/>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4285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Graphic_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 name="object 8">
            <a:extLst>
              <a:ext uri="{FF2B5EF4-FFF2-40B4-BE49-F238E27FC236}">
                <a16:creationId xmlns:a16="http://schemas.microsoft.com/office/drawing/2014/main" id="{97136A06-7478-4C4C-8B0A-58B686C4B121}"/>
              </a:ext>
            </a:extLst>
          </p:cNvPr>
          <p:cNvPicPr/>
          <p:nvPr userDrawn="1"/>
        </p:nvPicPr>
        <p:blipFill>
          <a:blip r:embed="rId5" cstate="print"/>
          <a:stretch>
            <a:fillRect/>
          </a:stretch>
        </p:blipFill>
        <p:spPr>
          <a:xfrm>
            <a:off x="4175760" y="0"/>
            <a:ext cx="8016240" cy="6857998"/>
          </a:xfrm>
          <a:prstGeom prst="rect">
            <a:avLst/>
          </a:prstGeom>
        </p:spPr>
      </p:pic>
      <p:sp>
        <p:nvSpPr>
          <p:cNvPr id="13" name="Rectangle 12">
            <a:extLst>
              <a:ext uri="{FF2B5EF4-FFF2-40B4-BE49-F238E27FC236}">
                <a16:creationId xmlns:a16="http://schemas.microsoft.com/office/drawing/2014/main" id="{38A482F0-0F38-4EEB-A7EC-D32B3032E5D9}"/>
              </a:ext>
            </a:extLst>
          </p:cNvPr>
          <p:cNvSpPr/>
          <p:nvPr userDrawn="1"/>
        </p:nvSpPr>
        <p:spPr>
          <a:xfrm>
            <a:off x="4166886" y="0"/>
            <a:ext cx="8025114"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89">
            <a:extLst>
              <a:ext uri="{FF2B5EF4-FFF2-40B4-BE49-F238E27FC236}">
                <a16:creationId xmlns:a16="http://schemas.microsoft.com/office/drawing/2014/main" id="{813C785A-9835-4836-9A55-33647EB1B86B}"/>
              </a:ext>
            </a:extLst>
          </p:cNvPr>
          <p:cNvSpPr/>
          <p:nvPr userDrawn="1"/>
        </p:nvSpPr>
        <p:spPr>
          <a:xfrm>
            <a:off x="492760" y="3504610"/>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pic>
        <p:nvPicPr>
          <p:cNvPr id="17" name="object 3">
            <a:extLst>
              <a:ext uri="{FF2B5EF4-FFF2-40B4-BE49-F238E27FC236}">
                <a16:creationId xmlns:a16="http://schemas.microsoft.com/office/drawing/2014/main" id="{657535A2-4E96-408D-9A4D-79027E7682F7}"/>
              </a:ext>
            </a:extLst>
          </p:cNvPr>
          <p:cNvPicPr/>
          <p:nvPr userDrawn="1"/>
        </p:nvPicPr>
        <p:blipFill>
          <a:blip r:embed="rId6" cstate="print"/>
          <a:stretch>
            <a:fillRect/>
          </a:stretch>
        </p:blipFill>
        <p:spPr>
          <a:xfrm>
            <a:off x="0" y="0"/>
            <a:ext cx="4165599" cy="6857996"/>
          </a:xfrm>
          <a:prstGeom prst="rect">
            <a:avLst/>
          </a:prstGeom>
        </p:spPr>
      </p:pic>
      <p:grpSp>
        <p:nvGrpSpPr>
          <p:cNvPr id="19" name="Group 18">
            <a:extLst>
              <a:ext uri="{FF2B5EF4-FFF2-40B4-BE49-F238E27FC236}">
                <a16:creationId xmlns:a16="http://schemas.microsoft.com/office/drawing/2014/main" id="{182F1299-1102-4CAF-8623-8FB25244FAAB}"/>
              </a:ext>
            </a:extLst>
          </p:cNvPr>
          <p:cNvGrpSpPr/>
          <p:nvPr userDrawn="1"/>
        </p:nvGrpSpPr>
        <p:grpSpPr>
          <a:xfrm>
            <a:off x="4028440" y="0"/>
            <a:ext cx="295275" cy="6858000"/>
            <a:chOff x="4028440" y="0"/>
            <a:chExt cx="295275" cy="6858000"/>
          </a:xfrm>
        </p:grpSpPr>
        <p:sp>
          <p:nvSpPr>
            <p:cNvPr id="20" name="object 6">
              <a:extLst>
                <a:ext uri="{FF2B5EF4-FFF2-40B4-BE49-F238E27FC236}">
                  <a16:creationId xmlns:a16="http://schemas.microsoft.com/office/drawing/2014/main" id="{9621C337-ED03-4668-ACCE-FDD3EB48032C}"/>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1" name="object 7">
              <a:extLst>
                <a:ext uri="{FF2B5EF4-FFF2-40B4-BE49-F238E27FC236}">
                  <a16:creationId xmlns:a16="http://schemas.microsoft.com/office/drawing/2014/main" id="{31477206-EAF6-465B-8C59-0DF81AB023DE}"/>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7" name="object 22">
              <a:extLst>
                <a:ext uri="{FF2B5EF4-FFF2-40B4-BE49-F238E27FC236}">
                  <a16:creationId xmlns:a16="http://schemas.microsoft.com/office/drawing/2014/main" id="{DA690F39-0B7A-4B15-813A-8F02FE0DE66E}"/>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8" name="object 23">
              <a:extLst>
                <a:ext uri="{FF2B5EF4-FFF2-40B4-BE49-F238E27FC236}">
                  <a16:creationId xmlns:a16="http://schemas.microsoft.com/office/drawing/2014/main" id="{9131E648-5727-4B85-A912-96D949826876}"/>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29" name="Subtitle 2">
            <a:extLst>
              <a:ext uri="{FF2B5EF4-FFF2-40B4-BE49-F238E27FC236}">
                <a16:creationId xmlns:a16="http://schemas.microsoft.com/office/drawing/2014/main" id="{47B1EC45-4A8A-4C85-81AD-A9C6EF995B05}"/>
              </a:ext>
            </a:extLst>
          </p:cNvPr>
          <p:cNvSpPr>
            <a:spLocks noGrp="1"/>
          </p:cNvSpPr>
          <p:nvPr>
            <p:ph type="subTitle" idx="1"/>
          </p:nvPr>
        </p:nvSpPr>
        <p:spPr>
          <a:xfrm>
            <a:off x="492760" y="1012542"/>
            <a:ext cx="3203575" cy="2181865"/>
          </a:xfrm>
          <a:prstGeom prst="rect">
            <a:avLst/>
          </a:prstGeom>
          <a:solidFill>
            <a:srgbClr val="EB232D"/>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1" name="Rectangle 2">
            <a:extLst>
              <a:ext uri="{FF2B5EF4-FFF2-40B4-BE49-F238E27FC236}">
                <a16:creationId xmlns:a16="http://schemas.microsoft.com/office/drawing/2014/main" id="{6A1A4CA6-9BA2-4341-AE29-4E6CA62BE33F}"/>
              </a:ext>
            </a:extLst>
          </p:cNvPr>
          <p:cNvSpPr>
            <a:spLocks/>
          </p:cNvSpPr>
          <p:nvPr userDrawn="1"/>
        </p:nvSpPr>
        <p:spPr bwMode="auto">
          <a:xfrm>
            <a:off x="11898472" y="6579467"/>
            <a:ext cx="14266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spTree>
    <p:extLst>
      <p:ext uri="{BB962C8B-B14F-4D97-AF65-F5344CB8AC3E}">
        <p14:creationId xmlns:p14="http://schemas.microsoft.com/office/powerpoint/2010/main" val="317255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6" name="Rectangle 2">
            <a:extLst>
              <a:ext uri="{FF2B5EF4-FFF2-40B4-BE49-F238E27FC236}">
                <a16:creationId xmlns:a16="http://schemas.microsoft.com/office/drawing/2014/main" id="{ADC055C8-AA0E-40E4-B8E7-A69D887CEC7A}"/>
              </a:ext>
            </a:extLst>
          </p:cNvPr>
          <p:cNvSpPr>
            <a:spLocks/>
          </p:cNvSpPr>
          <p:nvPr userDrawn="1"/>
        </p:nvSpPr>
        <p:spPr bwMode="auto">
          <a:xfrm>
            <a:off x="345440" y="6591041"/>
            <a:ext cx="3214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42024709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584009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an Journey Template">
    <p:bg>
      <p:bgPr>
        <a:solidFill>
          <a:schemeClr val="accent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pic>
        <p:nvPicPr>
          <p:cNvPr id="2" name="Picture 2" descr="Logo, company name&#10;&#10;Description automatically generated">
            <a:extLst>
              <a:ext uri="{FF2B5EF4-FFF2-40B4-BE49-F238E27FC236}">
                <a16:creationId xmlns:a16="http://schemas.microsoft.com/office/drawing/2014/main" id="{2B99B2B4-E6E0-67D4-4F73-6E7843A41BCA}"/>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268757" y="6068831"/>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957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object 89">
            <a:extLst>
              <a:ext uri="{FF2B5EF4-FFF2-40B4-BE49-F238E27FC236}">
                <a16:creationId xmlns:a16="http://schemas.microsoft.com/office/drawing/2014/main" id="{813C785A-9835-4836-9A55-33647EB1B86B}"/>
              </a:ext>
            </a:extLst>
          </p:cNvPr>
          <p:cNvSpPr/>
          <p:nvPr userDrawn="1"/>
        </p:nvSpPr>
        <p:spPr>
          <a:xfrm>
            <a:off x="492760" y="3504610"/>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pic>
        <p:nvPicPr>
          <p:cNvPr id="13" name="object 2">
            <a:extLst>
              <a:ext uri="{FF2B5EF4-FFF2-40B4-BE49-F238E27FC236}">
                <a16:creationId xmlns:a16="http://schemas.microsoft.com/office/drawing/2014/main" id="{EBA19A72-FEB2-4FAA-87A9-8A2884A0313B}"/>
              </a:ext>
            </a:extLst>
          </p:cNvPr>
          <p:cNvPicPr/>
          <p:nvPr userDrawn="1"/>
        </p:nvPicPr>
        <p:blipFill>
          <a:blip r:embed="rId5" cstate="print"/>
          <a:stretch>
            <a:fillRect/>
          </a:stretch>
        </p:blipFill>
        <p:spPr>
          <a:xfrm>
            <a:off x="0" y="0"/>
            <a:ext cx="12191999" cy="5405120"/>
          </a:xfrm>
          <a:prstGeom prst="rect">
            <a:avLst/>
          </a:prstGeom>
        </p:spPr>
      </p:pic>
      <p:grpSp>
        <p:nvGrpSpPr>
          <p:cNvPr id="14" name="object 3">
            <a:extLst>
              <a:ext uri="{FF2B5EF4-FFF2-40B4-BE49-F238E27FC236}">
                <a16:creationId xmlns:a16="http://schemas.microsoft.com/office/drawing/2014/main" id="{EB64A98F-A366-4227-915D-1A27294DD160}"/>
              </a:ext>
            </a:extLst>
          </p:cNvPr>
          <p:cNvGrpSpPr/>
          <p:nvPr userDrawn="1"/>
        </p:nvGrpSpPr>
        <p:grpSpPr>
          <a:xfrm>
            <a:off x="0" y="2758439"/>
            <a:ext cx="12192000" cy="4099560"/>
            <a:chOff x="0" y="2758439"/>
            <a:chExt cx="12192000" cy="4099560"/>
          </a:xfrm>
        </p:grpSpPr>
        <p:pic>
          <p:nvPicPr>
            <p:cNvPr id="15" name="object 4">
              <a:extLst>
                <a:ext uri="{FF2B5EF4-FFF2-40B4-BE49-F238E27FC236}">
                  <a16:creationId xmlns:a16="http://schemas.microsoft.com/office/drawing/2014/main" id="{7954A3B0-CEED-4714-ACF8-710342B30C92}"/>
                </a:ext>
              </a:extLst>
            </p:cNvPr>
            <p:cNvPicPr/>
            <p:nvPr/>
          </p:nvPicPr>
          <p:blipFill>
            <a:blip r:embed="rId6" cstate="print"/>
            <a:stretch>
              <a:fillRect/>
            </a:stretch>
          </p:blipFill>
          <p:spPr>
            <a:xfrm>
              <a:off x="10806430" y="5942329"/>
              <a:ext cx="1169200" cy="488314"/>
            </a:xfrm>
            <a:prstGeom prst="rect">
              <a:avLst/>
            </a:prstGeom>
          </p:spPr>
        </p:pic>
        <p:pic>
          <p:nvPicPr>
            <p:cNvPr id="16" name="object 5">
              <a:extLst>
                <a:ext uri="{FF2B5EF4-FFF2-40B4-BE49-F238E27FC236}">
                  <a16:creationId xmlns:a16="http://schemas.microsoft.com/office/drawing/2014/main" id="{6D766265-615F-43F1-92DC-2B4EA90ED828}"/>
                </a:ext>
              </a:extLst>
            </p:cNvPr>
            <p:cNvPicPr/>
            <p:nvPr/>
          </p:nvPicPr>
          <p:blipFill>
            <a:blip r:embed="rId7" cstate="print"/>
            <a:stretch>
              <a:fillRect/>
            </a:stretch>
          </p:blipFill>
          <p:spPr>
            <a:xfrm>
              <a:off x="0" y="2926079"/>
              <a:ext cx="12191999" cy="3931917"/>
            </a:xfrm>
            <a:prstGeom prst="rect">
              <a:avLst/>
            </a:prstGeom>
          </p:spPr>
        </p:pic>
        <p:sp>
          <p:nvSpPr>
            <p:cNvPr id="22" name="object 6">
              <a:extLst>
                <a:ext uri="{FF2B5EF4-FFF2-40B4-BE49-F238E27FC236}">
                  <a16:creationId xmlns:a16="http://schemas.microsoft.com/office/drawing/2014/main" id="{8B546AEC-1D53-409B-A1B5-C982AD84529A}"/>
                </a:ext>
              </a:extLst>
            </p:cNvPr>
            <p:cNvSpPr/>
            <p:nvPr/>
          </p:nvSpPr>
          <p:spPr>
            <a:xfrm>
              <a:off x="0" y="290575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23" name="object 7">
              <a:extLst>
                <a:ext uri="{FF2B5EF4-FFF2-40B4-BE49-F238E27FC236}">
                  <a16:creationId xmlns:a16="http://schemas.microsoft.com/office/drawing/2014/main" id="{48D03807-2A67-4ECC-9E76-00AD536F3B0F}"/>
                </a:ext>
              </a:extLst>
            </p:cNvPr>
            <p:cNvSpPr/>
            <p:nvPr/>
          </p:nvSpPr>
          <p:spPr>
            <a:xfrm>
              <a:off x="340359" y="2758439"/>
              <a:ext cx="1666239" cy="295275"/>
            </a:xfrm>
            <a:custGeom>
              <a:avLst/>
              <a:gdLst/>
              <a:ahLst/>
              <a:cxnLst/>
              <a:rect l="l" t="t" r="r" b="b"/>
              <a:pathLst>
                <a:path w="1666239" h="295275">
                  <a:moveTo>
                    <a:pt x="0" y="294894"/>
                  </a:moveTo>
                  <a:lnTo>
                    <a:pt x="0" y="0"/>
                  </a:lnTo>
                </a:path>
                <a:path w="1666239"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24" name="object 8">
              <a:extLst>
                <a:ext uri="{FF2B5EF4-FFF2-40B4-BE49-F238E27FC236}">
                  <a16:creationId xmlns:a16="http://schemas.microsoft.com/office/drawing/2014/main" id="{2B12CE19-D90F-448D-B027-F0462076D9A8}"/>
                </a:ext>
              </a:extLst>
            </p:cNvPr>
            <p:cNvSpPr/>
            <p:nvPr/>
          </p:nvSpPr>
          <p:spPr>
            <a:xfrm>
              <a:off x="1163319"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25" name="object 9">
              <a:extLst>
                <a:ext uri="{FF2B5EF4-FFF2-40B4-BE49-F238E27FC236}">
                  <a16:creationId xmlns:a16="http://schemas.microsoft.com/office/drawing/2014/main" id="{B5A93FF7-D514-45D7-9AC2-8F0D92669D20}"/>
                </a:ext>
              </a:extLst>
            </p:cNvPr>
            <p:cNvSpPr/>
            <p:nvPr/>
          </p:nvSpPr>
          <p:spPr>
            <a:xfrm>
              <a:off x="367284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26" name="object 10">
              <a:extLst>
                <a:ext uri="{FF2B5EF4-FFF2-40B4-BE49-F238E27FC236}">
                  <a16:creationId xmlns:a16="http://schemas.microsoft.com/office/drawing/2014/main" id="{BCB53147-0772-4DFF-945A-328A5DA68CA2}"/>
                </a:ext>
              </a:extLst>
            </p:cNvPr>
            <p:cNvSpPr/>
            <p:nvPr/>
          </p:nvSpPr>
          <p:spPr>
            <a:xfrm>
              <a:off x="283972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0" name="object 11">
              <a:extLst>
                <a:ext uri="{FF2B5EF4-FFF2-40B4-BE49-F238E27FC236}">
                  <a16:creationId xmlns:a16="http://schemas.microsoft.com/office/drawing/2014/main" id="{E73E61ED-87F7-4891-B97F-F6AA86725E62}"/>
                </a:ext>
              </a:extLst>
            </p:cNvPr>
            <p:cNvSpPr/>
            <p:nvPr/>
          </p:nvSpPr>
          <p:spPr>
            <a:xfrm>
              <a:off x="534924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2" name="object 12">
              <a:extLst>
                <a:ext uri="{FF2B5EF4-FFF2-40B4-BE49-F238E27FC236}">
                  <a16:creationId xmlns:a16="http://schemas.microsoft.com/office/drawing/2014/main" id="{ED371E88-5FE8-45C0-ACE5-24A595C36008}"/>
                </a:ext>
              </a:extLst>
            </p:cNvPr>
            <p:cNvSpPr/>
            <p:nvPr/>
          </p:nvSpPr>
          <p:spPr>
            <a:xfrm>
              <a:off x="4505959"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3" name="object 13">
              <a:extLst>
                <a:ext uri="{FF2B5EF4-FFF2-40B4-BE49-F238E27FC236}">
                  <a16:creationId xmlns:a16="http://schemas.microsoft.com/office/drawing/2014/main" id="{348673DF-B912-4651-BFEA-335D44464ADE}"/>
                </a:ext>
              </a:extLst>
            </p:cNvPr>
            <p:cNvSpPr/>
            <p:nvPr/>
          </p:nvSpPr>
          <p:spPr>
            <a:xfrm>
              <a:off x="701548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4" name="object 14">
              <a:extLst>
                <a:ext uri="{FF2B5EF4-FFF2-40B4-BE49-F238E27FC236}">
                  <a16:creationId xmlns:a16="http://schemas.microsoft.com/office/drawing/2014/main" id="{F6BF4E32-3247-46CF-9A0D-A678E0C362F4}"/>
                </a:ext>
              </a:extLst>
            </p:cNvPr>
            <p:cNvSpPr/>
            <p:nvPr/>
          </p:nvSpPr>
          <p:spPr>
            <a:xfrm>
              <a:off x="617220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5" name="object 15">
              <a:extLst>
                <a:ext uri="{FF2B5EF4-FFF2-40B4-BE49-F238E27FC236}">
                  <a16:creationId xmlns:a16="http://schemas.microsoft.com/office/drawing/2014/main" id="{56F406B9-4AF7-48B1-8FCC-13982A601D5C}"/>
                </a:ext>
              </a:extLst>
            </p:cNvPr>
            <p:cNvSpPr/>
            <p:nvPr/>
          </p:nvSpPr>
          <p:spPr>
            <a:xfrm>
              <a:off x="869188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6" name="object 16">
              <a:extLst>
                <a:ext uri="{FF2B5EF4-FFF2-40B4-BE49-F238E27FC236}">
                  <a16:creationId xmlns:a16="http://schemas.microsoft.com/office/drawing/2014/main" id="{0F408804-BFEC-4C9A-B2C4-DB177F53977F}"/>
                </a:ext>
              </a:extLst>
            </p:cNvPr>
            <p:cNvSpPr/>
            <p:nvPr/>
          </p:nvSpPr>
          <p:spPr>
            <a:xfrm>
              <a:off x="7848600" y="2758439"/>
              <a:ext cx="1666239" cy="295275"/>
            </a:xfrm>
            <a:custGeom>
              <a:avLst/>
              <a:gdLst/>
              <a:ahLst/>
              <a:cxnLst/>
              <a:rect l="l" t="t" r="r" b="b"/>
              <a:pathLst>
                <a:path w="1666240" h="295275">
                  <a:moveTo>
                    <a:pt x="0" y="294894"/>
                  </a:moveTo>
                  <a:lnTo>
                    <a:pt x="0" y="0"/>
                  </a:lnTo>
                </a:path>
                <a:path w="1666240" h="295275">
                  <a:moveTo>
                    <a:pt x="1666240" y="294894"/>
                  </a:moveTo>
                  <a:lnTo>
                    <a:pt x="1666240" y="0"/>
                  </a:lnTo>
                </a:path>
              </a:pathLst>
            </a:custGeom>
            <a:ln w="34925">
              <a:solidFill>
                <a:srgbClr val="858F8F"/>
              </a:solidFill>
            </a:ln>
          </p:spPr>
          <p:txBody>
            <a:bodyPr wrap="square" lIns="0" tIns="0" rIns="0" bIns="0" rtlCol="0"/>
            <a:lstStyle/>
            <a:p>
              <a:endParaRPr/>
            </a:p>
          </p:txBody>
        </p:sp>
        <p:sp>
          <p:nvSpPr>
            <p:cNvPr id="37" name="object 17">
              <a:extLst>
                <a:ext uri="{FF2B5EF4-FFF2-40B4-BE49-F238E27FC236}">
                  <a16:creationId xmlns:a16="http://schemas.microsoft.com/office/drawing/2014/main" id="{5DFB6E3C-BC7F-4E6D-9F32-222CF279DC81}"/>
                </a:ext>
              </a:extLst>
            </p:cNvPr>
            <p:cNvSpPr/>
            <p:nvPr/>
          </p:nvSpPr>
          <p:spPr>
            <a:xfrm>
              <a:off x="10358119" y="2758439"/>
              <a:ext cx="1666239" cy="295275"/>
            </a:xfrm>
            <a:custGeom>
              <a:avLst/>
              <a:gdLst/>
              <a:ahLst/>
              <a:cxnLst/>
              <a:rect l="l" t="t" r="r" b="b"/>
              <a:pathLst>
                <a:path w="1666240" h="295275">
                  <a:moveTo>
                    <a:pt x="0" y="294894"/>
                  </a:moveTo>
                  <a:lnTo>
                    <a:pt x="0" y="0"/>
                  </a:lnTo>
                </a:path>
                <a:path w="1666240"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38" name="object 18">
              <a:extLst>
                <a:ext uri="{FF2B5EF4-FFF2-40B4-BE49-F238E27FC236}">
                  <a16:creationId xmlns:a16="http://schemas.microsoft.com/office/drawing/2014/main" id="{C1DCDBA1-01B1-4FF3-91A7-EAA263CD3FB1}"/>
                </a:ext>
              </a:extLst>
            </p:cNvPr>
            <p:cNvSpPr/>
            <p:nvPr/>
          </p:nvSpPr>
          <p:spPr>
            <a:xfrm>
              <a:off x="1119124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grpSp>
      <p:sp>
        <p:nvSpPr>
          <p:cNvPr id="54" name="Title 1">
            <a:extLst>
              <a:ext uri="{FF2B5EF4-FFF2-40B4-BE49-F238E27FC236}">
                <a16:creationId xmlns:a16="http://schemas.microsoft.com/office/drawing/2014/main" id="{DD52E21C-5FE0-46F8-AF1A-13D4CFADACA0}"/>
              </a:ext>
            </a:extLst>
          </p:cNvPr>
          <p:cNvSpPr>
            <a:spLocks noGrp="1"/>
          </p:cNvSpPr>
          <p:nvPr userDrawn="1">
            <p:ph type="ctrTitle" hasCustomPrompt="1"/>
          </p:nvPr>
        </p:nvSpPr>
        <p:spPr>
          <a:xfrm>
            <a:off x="1524000" y="234685"/>
            <a:ext cx="9144000" cy="2654476"/>
          </a:xfrm>
          <a:prstGeom prst="rect">
            <a:avLst/>
          </a:prstGeom>
        </p:spPr>
        <p:txBody>
          <a:bodyPr vert="horz" anchor="ctr">
            <a:noAutofit/>
          </a:bodyPr>
          <a:lstStyle>
            <a:lvl1pPr algn="ctr">
              <a:defRPr sz="80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THANK YOU</a:t>
            </a:r>
          </a:p>
        </p:txBody>
      </p:sp>
      <p:pic>
        <p:nvPicPr>
          <p:cNvPr id="2" name="Picture 2" descr="Logo, company name&#10;&#10;Description automatically generated">
            <a:extLst>
              <a:ext uri="{FF2B5EF4-FFF2-40B4-BE49-F238E27FC236}">
                <a16:creationId xmlns:a16="http://schemas.microsoft.com/office/drawing/2014/main" id="{24462076-5355-A9FA-CBA5-6AC9A84C9886}"/>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4982255" y="3861692"/>
            <a:ext cx="1867577" cy="162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9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1788538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E06F69C7-EC8A-4705-8597-D577825F31E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2" name="Object 51" hidden="1">
                        <a:extLst>
                          <a:ext uri="{FF2B5EF4-FFF2-40B4-BE49-F238E27FC236}">
                            <a16:creationId xmlns:a16="http://schemas.microsoft.com/office/drawing/2014/main" id="{E06F69C7-EC8A-4705-8597-D577825F31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9" name="object 3">
            <a:extLst>
              <a:ext uri="{FF2B5EF4-FFF2-40B4-BE49-F238E27FC236}">
                <a16:creationId xmlns:a16="http://schemas.microsoft.com/office/drawing/2014/main" id="{BC26196B-1BBF-4B71-AB57-72A68B1559F4}"/>
              </a:ext>
            </a:extLst>
          </p:cNvPr>
          <p:cNvPicPr/>
          <p:nvPr/>
        </p:nvPicPr>
        <p:blipFill>
          <a:blip r:embed="rId5" cstate="print"/>
          <a:stretch>
            <a:fillRect/>
          </a:stretch>
        </p:blipFill>
        <p:spPr>
          <a:xfrm>
            <a:off x="0" y="0"/>
            <a:ext cx="12191999" cy="6857997"/>
          </a:xfrm>
          <a:prstGeom prst="rect">
            <a:avLst/>
          </a:prstGeom>
        </p:spPr>
      </p:pic>
      <p:grpSp>
        <p:nvGrpSpPr>
          <p:cNvPr id="53" name="Group 52">
            <a:extLst>
              <a:ext uri="{FF2B5EF4-FFF2-40B4-BE49-F238E27FC236}">
                <a16:creationId xmlns:a16="http://schemas.microsoft.com/office/drawing/2014/main" id="{76D58FB9-83EF-42C5-B39F-DF8A8EBE76F8}"/>
              </a:ext>
            </a:extLst>
          </p:cNvPr>
          <p:cNvGrpSpPr/>
          <p:nvPr userDrawn="1"/>
        </p:nvGrpSpPr>
        <p:grpSpPr>
          <a:xfrm>
            <a:off x="0" y="5247640"/>
            <a:ext cx="12192000" cy="295275"/>
            <a:chOff x="0" y="5247640"/>
            <a:chExt cx="12192000" cy="295275"/>
          </a:xfrm>
        </p:grpSpPr>
        <p:sp>
          <p:nvSpPr>
            <p:cNvPr id="36" name="object 10">
              <a:extLst>
                <a:ext uri="{FF2B5EF4-FFF2-40B4-BE49-F238E27FC236}">
                  <a16:creationId xmlns:a16="http://schemas.microsoft.com/office/drawing/2014/main" id="{326261BD-3663-49B9-A2E8-D01963C27860}"/>
                </a:ext>
              </a:extLst>
            </p:cNvPr>
            <p:cNvSpPr/>
            <p:nvPr/>
          </p:nvSpPr>
          <p:spPr>
            <a:xfrm>
              <a:off x="0" y="539495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37" name="object 11">
              <a:extLst>
                <a:ext uri="{FF2B5EF4-FFF2-40B4-BE49-F238E27FC236}">
                  <a16:creationId xmlns:a16="http://schemas.microsoft.com/office/drawing/2014/main" id="{E3898D13-18C8-4B18-A9C6-518079CBA0CB}"/>
                </a:ext>
              </a:extLst>
            </p:cNvPr>
            <p:cNvSpPr/>
            <p:nvPr/>
          </p:nvSpPr>
          <p:spPr>
            <a:xfrm>
              <a:off x="340359" y="5247640"/>
              <a:ext cx="1666239" cy="295275"/>
            </a:xfrm>
            <a:custGeom>
              <a:avLst/>
              <a:gdLst/>
              <a:ahLst/>
              <a:cxnLst/>
              <a:rect l="l" t="t" r="r" b="b"/>
              <a:pathLst>
                <a:path w="1666239" h="295275">
                  <a:moveTo>
                    <a:pt x="0" y="294894"/>
                  </a:moveTo>
                  <a:lnTo>
                    <a:pt x="0" y="0"/>
                  </a:lnTo>
                </a:path>
                <a:path w="1666239"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38" name="object 12">
              <a:extLst>
                <a:ext uri="{FF2B5EF4-FFF2-40B4-BE49-F238E27FC236}">
                  <a16:creationId xmlns:a16="http://schemas.microsoft.com/office/drawing/2014/main" id="{3ECFFEC0-E8E0-4DBA-958B-E4788301B36D}"/>
                </a:ext>
              </a:extLst>
            </p:cNvPr>
            <p:cNvSpPr/>
            <p:nvPr/>
          </p:nvSpPr>
          <p:spPr>
            <a:xfrm>
              <a:off x="116331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9" name="object 13">
              <a:extLst>
                <a:ext uri="{FF2B5EF4-FFF2-40B4-BE49-F238E27FC236}">
                  <a16:creationId xmlns:a16="http://schemas.microsoft.com/office/drawing/2014/main" id="{77E6FAFC-6845-4E60-8BC7-6853B22A5613}"/>
                </a:ext>
              </a:extLst>
            </p:cNvPr>
            <p:cNvSpPr/>
            <p:nvPr/>
          </p:nvSpPr>
          <p:spPr>
            <a:xfrm>
              <a:off x="36728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0" name="object 14">
              <a:extLst>
                <a:ext uri="{FF2B5EF4-FFF2-40B4-BE49-F238E27FC236}">
                  <a16:creationId xmlns:a16="http://schemas.microsoft.com/office/drawing/2014/main" id="{DA8FC2F4-5887-4D20-A46B-B1C0D970B22D}"/>
                </a:ext>
              </a:extLst>
            </p:cNvPr>
            <p:cNvSpPr/>
            <p:nvPr/>
          </p:nvSpPr>
          <p:spPr>
            <a:xfrm>
              <a:off x="283972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1" name="object 15">
              <a:extLst>
                <a:ext uri="{FF2B5EF4-FFF2-40B4-BE49-F238E27FC236}">
                  <a16:creationId xmlns:a16="http://schemas.microsoft.com/office/drawing/2014/main" id="{BF654A61-6F12-47C1-869E-131264F20051}"/>
                </a:ext>
              </a:extLst>
            </p:cNvPr>
            <p:cNvSpPr/>
            <p:nvPr/>
          </p:nvSpPr>
          <p:spPr>
            <a:xfrm>
              <a:off x="53492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2" name="object 16">
              <a:extLst>
                <a:ext uri="{FF2B5EF4-FFF2-40B4-BE49-F238E27FC236}">
                  <a16:creationId xmlns:a16="http://schemas.microsoft.com/office/drawing/2014/main" id="{9A0683CD-9531-45CA-871F-88F87D43BAEE}"/>
                </a:ext>
              </a:extLst>
            </p:cNvPr>
            <p:cNvSpPr/>
            <p:nvPr/>
          </p:nvSpPr>
          <p:spPr>
            <a:xfrm>
              <a:off x="450595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3" name="object 17">
              <a:extLst>
                <a:ext uri="{FF2B5EF4-FFF2-40B4-BE49-F238E27FC236}">
                  <a16:creationId xmlns:a16="http://schemas.microsoft.com/office/drawing/2014/main" id="{3E44630E-F916-4B9E-AAE8-B13AC946B01C}"/>
                </a:ext>
              </a:extLst>
            </p:cNvPr>
            <p:cNvSpPr/>
            <p:nvPr/>
          </p:nvSpPr>
          <p:spPr>
            <a:xfrm>
              <a:off x="70154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4" name="object 18">
              <a:extLst>
                <a:ext uri="{FF2B5EF4-FFF2-40B4-BE49-F238E27FC236}">
                  <a16:creationId xmlns:a16="http://schemas.microsoft.com/office/drawing/2014/main" id="{D7FD9B2C-341B-4ACD-9DE1-C275185D80A4}"/>
                </a:ext>
              </a:extLst>
            </p:cNvPr>
            <p:cNvSpPr/>
            <p:nvPr/>
          </p:nvSpPr>
          <p:spPr>
            <a:xfrm>
              <a:off x="617220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5" name="object 19">
              <a:extLst>
                <a:ext uri="{FF2B5EF4-FFF2-40B4-BE49-F238E27FC236}">
                  <a16:creationId xmlns:a16="http://schemas.microsoft.com/office/drawing/2014/main" id="{827E39B2-1429-40D4-B72F-1BBFA6EC8313}"/>
                </a:ext>
              </a:extLst>
            </p:cNvPr>
            <p:cNvSpPr/>
            <p:nvPr/>
          </p:nvSpPr>
          <p:spPr>
            <a:xfrm>
              <a:off x="86918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6" name="object 20">
              <a:extLst>
                <a:ext uri="{FF2B5EF4-FFF2-40B4-BE49-F238E27FC236}">
                  <a16:creationId xmlns:a16="http://schemas.microsoft.com/office/drawing/2014/main" id="{FBC430D8-5982-46F0-892B-85977BD37D87}"/>
                </a:ext>
              </a:extLst>
            </p:cNvPr>
            <p:cNvSpPr/>
            <p:nvPr/>
          </p:nvSpPr>
          <p:spPr>
            <a:xfrm>
              <a:off x="7848600" y="5247640"/>
              <a:ext cx="1666239" cy="295275"/>
            </a:xfrm>
            <a:custGeom>
              <a:avLst/>
              <a:gdLst/>
              <a:ahLst/>
              <a:cxnLst/>
              <a:rect l="l" t="t" r="r" b="b"/>
              <a:pathLst>
                <a:path w="1666240" h="295275">
                  <a:moveTo>
                    <a:pt x="0" y="294894"/>
                  </a:moveTo>
                  <a:lnTo>
                    <a:pt x="0" y="0"/>
                  </a:lnTo>
                </a:path>
                <a:path w="1666240" h="295275">
                  <a:moveTo>
                    <a:pt x="1666240" y="294894"/>
                  </a:moveTo>
                  <a:lnTo>
                    <a:pt x="1666240" y="0"/>
                  </a:lnTo>
                </a:path>
              </a:pathLst>
            </a:custGeom>
            <a:ln w="34925">
              <a:solidFill>
                <a:srgbClr val="858F8F"/>
              </a:solidFill>
            </a:ln>
          </p:spPr>
          <p:txBody>
            <a:bodyPr wrap="square" lIns="0" tIns="0" rIns="0" bIns="0" rtlCol="0"/>
            <a:lstStyle/>
            <a:p>
              <a:endParaRPr/>
            </a:p>
          </p:txBody>
        </p:sp>
        <p:sp>
          <p:nvSpPr>
            <p:cNvPr id="47" name="object 21">
              <a:extLst>
                <a:ext uri="{FF2B5EF4-FFF2-40B4-BE49-F238E27FC236}">
                  <a16:creationId xmlns:a16="http://schemas.microsoft.com/office/drawing/2014/main" id="{421337BE-5595-4352-A3AC-25F94E00E932}"/>
                </a:ext>
              </a:extLst>
            </p:cNvPr>
            <p:cNvSpPr/>
            <p:nvPr/>
          </p:nvSpPr>
          <p:spPr>
            <a:xfrm>
              <a:off x="10358119" y="5247640"/>
              <a:ext cx="1666239" cy="295275"/>
            </a:xfrm>
            <a:custGeom>
              <a:avLst/>
              <a:gdLst/>
              <a:ahLst/>
              <a:cxnLst/>
              <a:rect l="l" t="t" r="r" b="b"/>
              <a:pathLst>
                <a:path w="1666240" h="295275">
                  <a:moveTo>
                    <a:pt x="0" y="294894"/>
                  </a:moveTo>
                  <a:lnTo>
                    <a:pt x="0" y="0"/>
                  </a:lnTo>
                </a:path>
                <a:path w="1666240"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48" name="object 22">
              <a:extLst>
                <a:ext uri="{FF2B5EF4-FFF2-40B4-BE49-F238E27FC236}">
                  <a16:creationId xmlns:a16="http://schemas.microsoft.com/office/drawing/2014/main" id="{F650A8FF-33F6-43AC-A89D-D01DE4CCD4F4}"/>
                </a:ext>
              </a:extLst>
            </p:cNvPr>
            <p:cNvSpPr/>
            <p:nvPr/>
          </p:nvSpPr>
          <p:spPr>
            <a:xfrm>
              <a:off x="1119124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grpSp>
      <p:sp>
        <p:nvSpPr>
          <p:cNvPr id="2" name="Title 1">
            <a:extLst>
              <a:ext uri="{FF2B5EF4-FFF2-40B4-BE49-F238E27FC236}">
                <a16:creationId xmlns:a16="http://schemas.microsoft.com/office/drawing/2014/main" id="{24152757-90E0-460D-8354-D86E1FEEB8C6}"/>
              </a:ext>
            </a:extLst>
          </p:cNvPr>
          <p:cNvSpPr>
            <a:spLocks noGrp="1"/>
          </p:cNvSpPr>
          <p:nvPr userDrawn="1">
            <p:ph type="ctrTitle"/>
          </p:nvPr>
        </p:nvSpPr>
        <p:spPr>
          <a:xfrm>
            <a:off x="340359" y="1584291"/>
            <a:ext cx="9144000" cy="2654476"/>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7426611-FECC-4541-9045-FACA048A2BE6}"/>
              </a:ext>
            </a:extLst>
          </p:cNvPr>
          <p:cNvSpPr>
            <a:spLocks noGrp="1"/>
          </p:cNvSpPr>
          <p:nvPr userDrawn="1">
            <p:ph type="subTitle" idx="1"/>
          </p:nvPr>
        </p:nvSpPr>
        <p:spPr>
          <a:xfrm>
            <a:off x="340359" y="4410426"/>
            <a:ext cx="9144000" cy="689258"/>
          </a:xfrm>
          <a:prstGeom prst="rect">
            <a:avLst/>
          </a:prstGeom>
        </p:spPr>
        <p:txBody>
          <a:bodyPr>
            <a:normAutofit/>
          </a:bodyPr>
          <a:lstStyle>
            <a:lvl1pPr marL="0" indent="0" algn="l">
              <a:buNone/>
              <a:defRPr sz="28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4" name="Content Placeholder 83">
            <a:extLst>
              <a:ext uri="{FF2B5EF4-FFF2-40B4-BE49-F238E27FC236}">
                <a16:creationId xmlns:a16="http://schemas.microsoft.com/office/drawing/2014/main" id="{B74ABDFC-DFB2-4D7D-84E2-78D4C1DF2B32}"/>
              </a:ext>
            </a:extLst>
          </p:cNvPr>
          <p:cNvSpPr>
            <a:spLocks noGrp="1"/>
          </p:cNvSpPr>
          <p:nvPr userDrawn="1">
            <p:ph sz="quarter" idx="11"/>
          </p:nvPr>
        </p:nvSpPr>
        <p:spPr>
          <a:xfrm>
            <a:off x="8085059" y="5962661"/>
            <a:ext cx="3721869" cy="461962"/>
          </a:xfrm>
          <a:prstGeom prst="rect">
            <a:avLst/>
          </a:prstGeom>
        </p:spPr>
        <p:txBody>
          <a:bodyPr anchor="ctr">
            <a:normAutofit/>
          </a:bodyPr>
          <a:lstStyle>
            <a:lvl1pPr marL="0" indent="0" algn="r">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stStyle>
          <a:p>
            <a:pPr lvl="0"/>
            <a:r>
              <a:rPr lang="en-US"/>
              <a:t>Click to edit Master text styles</a:t>
            </a:r>
          </a:p>
        </p:txBody>
      </p:sp>
      <p:pic>
        <p:nvPicPr>
          <p:cNvPr id="4" name="Picture 2" descr="Logo, company name&#10;&#10;Description automatically generated">
            <a:extLst>
              <a:ext uri="{FF2B5EF4-FFF2-40B4-BE49-F238E27FC236}">
                <a16:creationId xmlns:a16="http://schemas.microsoft.com/office/drawing/2014/main" id="{5CEED62E-755A-5952-959A-E6C66704102E}"/>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893775" y="243212"/>
            <a:ext cx="1815955" cy="158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9524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6" name="Rectangle 2">
            <a:extLst>
              <a:ext uri="{FF2B5EF4-FFF2-40B4-BE49-F238E27FC236}">
                <a16:creationId xmlns:a16="http://schemas.microsoft.com/office/drawing/2014/main" id="{ADC055C8-AA0E-40E4-B8E7-A69D887CEC7A}"/>
              </a:ext>
            </a:extLst>
          </p:cNvPr>
          <p:cNvSpPr>
            <a:spLocks/>
          </p:cNvSpPr>
          <p:nvPr userDrawn="1"/>
        </p:nvSpPr>
        <p:spPr bwMode="auto">
          <a:xfrm>
            <a:off x="345440" y="6591041"/>
            <a:ext cx="3214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1888051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E06F69C7-EC8A-4705-8597-D577825F31E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2" name="Object 51" hidden="1">
                        <a:extLst>
                          <a:ext uri="{FF2B5EF4-FFF2-40B4-BE49-F238E27FC236}">
                            <a16:creationId xmlns:a16="http://schemas.microsoft.com/office/drawing/2014/main" id="{E06F69C7-EC8A-4705-8597-D577825F31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9" name="object 3">
            <a:extLst>
              <a:ext uri="{FF2B5EF4-FFF2-40B4-BE49-F238E27FC236}">
                <a16:creationId xmlns:a16="http://schemas.microsoft.com/office/drawing/2014/main" id="{BC26196B-1BBF-4B71-AB57-72A68B1559F4}"/>
              </a:ext>
            </a:extLst>
          </p:cNvPr>
          <p:cNvPicPr/>
          <p:nvPr/>
        </p:nvPicPr>
        <p:blipFill>
          <a:blip r:embed="rId5" cstate="print"/>
          <a:stretch>
            <a:fillRect/>
          </a:stretch>
        </p:blipFill>
        <p:spPr>
          <a:xfrm>
            <a:off x="0" y="0"/>
            <a:ext cx="12191999" cy="6857997"/>
          </a:xfrm>
          <a:prstGeom prst="rect">
            <a:avLst/>
          </a:prstGeom>
        </p:spPr>
      </p:pic>
      <p:grpSp>
        <p:nvGrpSpPr>
          <p:cNvPr id="53" name="Group 52">
            <a:extLst>
              <a:ext uri="{FF2B5EF4-FFF2-40B4-BE49-F238E27FC236}">
                <a16:creationId xmlns:a16="http://schemas.microsoft.com/office/drawing/2014/main" id="{76D58FB9-83EF-42C5-B39F-DF8A8EBE76F8}"/>
              </a:ext>
            </a:extLst>
          </p:cNvPr>
          <p:cNvGrpSpPr/>
          <p:nvPr userDrawn="1"/>
        </p:nvGrpSpPr>
        <p:grpSpPr>
          <a:xfrm>
            <a:off x="0" y="5247640"/>
            <a:ext cx="12192000" cy="295275"/>
            <a:chOff x="0" y="5247640"/>
            <a:chExt cx="12192000" cy="295275"/>
          </a:xfrm>
        </p:grpSpPr>
        <p:sp>
          <p:nvSpPr>
            <p:cNvPr id="36" name="object 10">
              <a:extLst>
                <a:ext uri="{FF2B5EF4-FFF2-40B4-BE49-F238E27FC236}">
                  <a16:creationId xmlns:a16="http://schemas.microsoft.com/office/drawing/2014/main" id="{326261BD-3663-49B9-A2E8-D01963C27860}"/>
                </a:ext>
              </a:extLst>
            </p:cNvPr>
            <p:cNvSpPr/>
            <p:nvPr/>
          </p:nvSpPr>
          <p:spPr>
            <a:xfrm>
              <a:off x="0" y="539495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37" name="object 11">
              <a:extLst>
                <a:ext uri="{FF2B5EF4-FFF2-40B4-BE49-F238E27FC236}">
                  <a16:creationId xmlns:a16="http://schemas.microsoft.com/office/drawing/2014/main" id="{E3898D13-18C8-4B18-A9C6-518079CBA0CB}"/>
                </a:ext>
              </a:extLst>
            </p:cNvPr>
            <p:cNvSpPr/>
            <p:nvPr/>
          </p:nvSpPr>
          <p:spPr>
            <a:xfrm>
              <a:off x="340359" y="5247640"/>
              <a:ext cx="1666239" cy="295275"/>
            </a:xfrm>
            <a:custGeom>
              <a:avLst/>
              <a:gdLst/>
              <a:ahLst/>
              <a:cxnLst/>
              <a:rect l="l" t="t" r="r" b="b"/>
              <a:pathLst>
                <a:path w="1666239" h="295275">
                  <a:moveTo>
                    <a:pt x="0" y="294894"/>
                  </a:moveTo>
                  <a:lnTo>
                    <a:pt x="0" y="0"/>
                  </a:lnTo>
                </a:path>
                <a:path w="1666239"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38" name="object 12">
              <a:extLst>
                <a:ext uri="{FF2B5EF4-FFF2-40B4-BE49-F238E27FC236}">
                  <a16:creationId xmlns:a16="http://schemas.microsoft.com/office/drawing/2014/main" id="{3ECFFEC0-E8E0-4DBA-958B-E4788301B36D}"/>
                </a:ext>
              </a:extLst>
            </p:cNvPr>
            <p:cNvSpPr/>
            <p:nvPr/>
          </p:nvSpPr>
          <p:spPr>
            <a:xfrm>
              <a:off x="116331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9" name="object 13">
              <a:extLst>
                <a:ext uri="{FF2B5EF4-FFF2-40B4-BE49-F238E27FC236}">
                  <a16:creationId xmlns:a16="http://schemas.microsoft.com/office/drawing/2014/main" id="{77E6FAFC-6845-4E60-8BC7-6853B22A5613}"/>
                </a:ext>
              </a:extLst>
            </p:cNvPr>
            <p:cNvSpPr/>
            <p:nvPr/>
          </p:nvSpPr>
          <p:spPr>
            <a:xfrm>
              <a:off x="36728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0" name="object 14">
              <a:extLst>
                <a:ext uri="{FF2B5EF4-FFF2-40B4-BE49-F238E27FC236}">
                  <a16:creationId xmlns:a16="http://schemas.microsoft.com/office/drawing/2014/main" id="{DA8FC2F4-5887-4D20-A46B-B1C0D970B22D}"/>
                </a:ext>
              </a:extLst>
            </p:cNvPr>
            <p:cNvSpPr/>
            <p:nvPr/>
          </p:nvSpPr>
          <p:spPr>
            <a:xfrm>
              <a:off x="283972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1" name="object 15">
              <a:extLst>
                <a:ext uri="{FF2B5EF4-FFF2-40B4-BE49-F238E27FC236}">
                  <a16:creationId xmlns:a16="http://schemas.microsoft.com/office/drawing/2014/main" id="{BF654A61-6F12-47C1-869E-131264F20051}"/>
                </a:ext>
              </a:extLst>
            </p:cNvPr>
            <p:cNvSpPr/>
            <p:nvPr/>
          </p:nvSpPr>
          <p:spPr>
            <a:xfrm>
              <a:off x="53492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2" name="object 16">
              <a:extLst>
                <a:ext uri="{FF2B5EF4-FFF2-40B4-BE49-F238E27FC236}">
                  <a16:creationId xmlns:a16="http://schemas.microsoft.com/office/drawing/2014/main" id="{9A0683CD-9531-45CA-871F-88F87D43BAEE}"/>
                </a:ext>
              </a:extLst>
            </p:cNvPr>
            <p:cNvSpPr/>
            <p:nvPr/>
          </p:nvSpPr>
          <p:spPr>
            <a:xfrm>
              <a:off x="450595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3" name="object 17">
              <a:extLst>
                <a:ext uri="{FF2B5EF4-FFF2-40B4-BE49-F238E27FC236}">
                  <a16:creationId xmlns:a16="http://schemas.microsoft.com/office/drawing/2014/main" id="{3E44630E-F916-4B9E-AAE8-B13AC946B01C}"/>
                </a:ext>
              </a:extLst>
            </p:cNvPr>
            <p:cNvSpPr/>
            <p:nvPr/>
          </p:nvSpPr>
          <p:spPr>
            <a:xfrm>
              <a:off x="70154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4" name="object 18">
              <a:extLst>
                <a:ext uri="{FF2B5EF4-FFF2-40B4-BE49-F238E27FC236}">
                  <a16:creationId xmlns:a16="http://schemas.microsoft.com/office/drawing/2014/main" id="{D7FD9B2C-341B-4ACD-9DE1-C275185D80A4}"/>
                </a:ext>
              </a:extLst>
            </p:cNvPr>
            <p:cNvSpPr/>
            <p:nvPr/>
          </p:nvSpPr>
          <p:spPr>
            <a:xfrm>
              <a:off x="617220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5" name="object 19">
              <a:extLst>
                <a:ext uri="{FF2B5EF4-FFF2-40B4-BE49-F238E27FC236}">
                  <a16:creationId xmlns:a16="http://schemas.microsoft.com/office/drawing/2014/main" id="{827E39B2-1429-40D4-B72F-1BBFA6EC8313}"/>
                </a:ext>
              </a:extLst>
            </p:cNvPr>
            <p:cNvSpPr/>
            <p:nvPr/>
          </p:nvSpPr>
          <p:spPr>
            <a:xfrm>
              <a:off x="86918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6" name="object 20">
              <a:extLst>
                <a:ext uri="{FF2B5EF4-FFF2-40B4-BE49-F238E27FC236}">
                  <a16:creationId xmlns:a16="http://schemas.microsoft.com/office/drawing/2014/main" id="{FBC430D8-5982-46F0-892B-85977BD37D87}"/>
                </a:ext>
              </a:extLst>
            </p:cNvPr>
            <p:cNvSpPr/>
            <p:nvPr/>
          </p:nvSpPr>
          <p:spPr>
            <a:xfrm>
              <a:off x="7848600" y="5247640"/>
              <a:ext cx="1666239" cy="295275"/>
            </a:xfrm>
            <a:custGeom>
              <a:avLst/>
              <a:gdLst/>
              <a:ahLst/>
              <a:cxnLst/>
              <a:rect l="l" t="t" r="r" b="b"/>
              <a:pathLst>
                <a:path w="1666240" h="295275">
                  <a:moveTo>
                    <a:pt x="0" y="294894"/>
                  </a:moveTo>
                  <a:lnTo>
                    <a:pt x="0" y="0"/>
                  </a:lnTo>
                </a:path>
                <a:path w="1666240" h="295275">
                  <a:moveTo>
                    <a:pt x="1666240" y="294894"/>
                  </a:moveTo>
                  <a:lnTo>
                    <a:pt x="1666240" y="0"/>
                  </a:lnTo>
                </a:path>
              </a:pathLst>
            </a:custGeom>
            <a:ln w="34925">
              <a:solidFill>
                <a:srgbClr val="858F8F"/>
              </a:solidFill>
            </a:ln>
          </p:spPr>
          <p:txBody>
            <a:bodyPr wrap="square" lIns="0" tIns="0" rIns="0" bIns="0" rtlCol="0"/>
            <a:lstStyle/>
            <a:p>
              <a:endParaRPr/>
            </a:p>
          </p:txBody>
        </p:sp>
        <p:sp>
          <p:nvSpPr>
            <p:cNvPr id="47" name="object 21">
              <a:extLst>
                <a:ext uri="{FF2B5EF4-FFF2-40B4-BE49-F238E27FC236}">
                  <a16:creationId xmlns:a16="http://schemas.microsoft.com/office/drawing/2014/main" id="{421337BE-5595-4352-A3AC-25F94E00E932}"/>
                </a:ext>
              </a:extLst>
            </p:cNvPr>
            <p:cNvSpPr/>
            <p:nvPr/>
          </p:nvSpPr>
          <p:spPr>
            <a:xfrm>
              <a:off x="10358119" y="5247640"/>
              <a:ext cx="1666239" cy="295275"/>
            </a:xfrm>
            <a:custGeom>
              <a:avLst/>
              <a:gdLst/>
              <a:ahLst/>
              <a:cxnLst/>
              <a:rect l="l" t="t" r="r" b="b"/>
              <a:pathLst>
                <a:path w="1666240" h="295275">
                  <a:moveTo>
                    <a:pt x="0" y="294894"/>
                  </a:moveTo>
                  <a:lnTo>
                    <a:pt x="0" y="0"/>
                  </a:lnTo>
                </a:path>
                <a:path w="1666240"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48" name="object 22">
              <a:extLst>
                <a:ext uri="{FF2B5EF4-FFF2-40B4-BE49-F238E27FC236}">
                  <a16:creationId xmlns:a16="http://schemas.microsoft.com/office/drawing/2014/main" id="{F650A8FF-33F6-43AC-A89D-D01DE4CCD4F4}"/>
                </a:ext>
              </a:extLst>
            </p:cNvPr>
            <p:cNvSpPr/>
            <p:nvPr/>
          </p:nvSpPr>
          <p:spPr>
            <a:xfrm>
              <a:off x="1119124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grpSp>
      <p:sp>
        <p:nvSpPr>
          <p:cNvPr id="2" name="Title 1">
            <a:extLst>
              <a:ext uri="{FF2B5EF4-FFF2-40B4-BE49-F238E27FC236}">
                <a16:creationId xmlns:a16="http://schemas.microsoft.com/office/drawing/2014/main" id="{24152757-90E0-460D-8354-D86E1FEEB8C6}"/>
              </a:ext>
            </a:extLst>
          </p:cNvPr>
          <p:cNvSpPr>
            <a:spLocks noGrp="1"/>
          </p:cNvSpPr>
          <p:nvPr userDrawn="1">
            <p:ph type="ctrTitle"/>
          </p:nvPr>
        </p:nvSpPr>
        <p:spPr>
          <a:xfrm>
            <a:off x="340359" y="1584291"/>
            <a:ext cx="9144000" cy="2654476"/>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7426611-FECC-4541-9045-FACA048A2BE6}"/>
              </a:ext>
            </a:extLst>
          </p:cNvPr>
          <p:cNvSpPr>
            <a:spLocks noGrp="1"/>
          </p:cNvSpPr>
          <p:nvPr userDrawn="1">
            <p:ph type="subTitle" idx="1"/>
          </p:nvPr>
        </p:nvSpPr>
        <p:spPr>
          <a:xfrm>
            <a:off x="340359" y="4410426"/>
            <a:ext cx="9144000" cy="689258"/>
          </a:xfrm>
          <a:prstGeom prst="rect">
            <a:avLst/>
          </a:prstGeom>
        </p:spPr>
        <p:txBody>
          <a:bodyPr>
            <a:normAutofit/>
          </a:bodyPr>
          <a:lstStyle>
            <a:lvl1pPr marL="0" indent="0" algn="l">
              <a:buNone/>
              <a:defRPr sz="28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4" name="Content Placeholder 83">
            <a:extLst>
              <a:ext uri="{FF2B5EF4-FFF2-40B4-BE49-F238E27FC236}">
                <a16:creationId xmlns:a16="http://schemas.microsoft.com/office/drawing/2014/main" id="{B74ABDFC-DFB2-4D7D-84E2-78D4C1DF2B32}"/>
              </a:ext>
            </a:extLst>
          </p:cNvPr>
          <p:cNvSpPr>
            <a:spLocks noGrp="1"/>
          </p:cNvSpPr>
          <p:nvPr userDrawn="1">
            <p:ph sz="quarter" idx="11"/>
          </p:nvPr>
        </p:nvSpPr>
        <p:spPr>
          <a:xfrm>
            <a:off x="8085059" y="5962661"/>
            <a:ext cx="3721869" cy="461962"/>
          </a:xfrm>
          <a:prstGeom prst="rect">
            <a:avLst/>
          </a:prstGeom>
        </p:spPr>
        <p:txBody>
          <a:bodyPr anchor="ctr">
            <a:normAutofit/>
          </a:bodyPr>
          <a:lstStyle>
            <a:lvl1pPr marL="0" indent="0" algn="r">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stStyle>
          <a:p>
            <a:pPr lvl="0"/>
            <a:r>
              <a:rPr lang="en-US"/>
              <a:t>Click to edit Master text styles</a:t>
            </a:r>
          </a:p>
        </p:txBody>
      </p:sp>
      <p:pic>
        <p:nvPicPr>
          <p:cNvPr id="4" name="Picture 2" descr="Logo, company name&#10;&#10;Description automatically generated">
            <a:extLst>
              <a:ext uri="{FF2B5EF4-FFF2-40B4-BE49-F238E27FC236}">
                <a16:creationId xmlns:a16="http://schemas.microsoft.com/office/drawing/2014/main" id="{84B19C08-C341-332A-A4DA-64D4D069EFD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235468" y="213361"/>
            <a:ext cx="1571460" cy="137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1701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6" name="object 9">
            <a:extLst>
              <a:ext uri="{FF2B5EF4-FFF2-40B4-BE49-F238E27FC236}">
                <a16:creationId xmlns:a16="http://schemas.microsoft.com/office/drawing/2014/main" id="{85948252-0D42-41C1-B9CB-58E4ACB7F944}"/>
              </a:ext>
            </a:extLst>
          </p:cNvPr>
          <p:cNvPicPr/>
          <p:nvPr userDrawn="1"/>
        </p:nvPicPr>
        <p:blipFill>
          <a:blip r:embed="rId2" cstate="print"/>
          <a:stretch>
            <a:fillRect/>
          </a:stretch>
        </p:blipFill>
        <p:spPr>
          <a:xfrm>
            <a:off x="8026401" y="126"/>
            <a:ext cx="4165599" cy="6857870"/>
          </a:xfrm>
          <a:prstGeom prst="rect">
            <a:avLst/>
          </a:prstGeom>
        </p:spPr>
      </p:pic>
      <p:grpSp>
        <p:nvGrpSpPr>
          <p:cNvPr id="7" name="Group 6">
            <a:extLst>
              <a:ext uri="{FF2B5EF4-FFF2-40B4-BE49-F238E27FC236}">
                <a16:creationId xmlns:a16="http://schemas.microsoft.com/office/drawing/2014/main" id="{DF6EB88E-CB71-4ADF-A4D8-4F2C08851283}"/>
              </a:ext>
            </a:extLst>
          </p:cNvPr>
          <p:cNvGrpSpPr/>
          <p:nvPr userDrawn="1"/>
        </p:nvGrpSpPr>
        <p:grpSpPr>
          <a:xfrm>
            <a:off x="7861152" y="0"/>
            <a:ext cx="295275" cy="6858000"/>
            <a:chOff x="4028440" y="0"/>
            <a:chExt cx="295275" cy="6858000"/>
          </a:xfrm>
        </p:grpSpPr>
        <p:sp>
          <p:nvSpPr>
            <p:cNvPr id="8" name="object 6">
              <a:extLst>
                <a:ext uri="{FF2B5EF4-FFF2-40B4-BE49-F238E27FC236}">
                  <a16:creationId xmlns:a16="http://schemas.microsoft.com/office/drawing/2014/main" id="{B89F038A-889A-4F47-A969-90A971B214B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9" name="object 7">
              <a:extLst>
                <a:ext uri="{FF2B5EF4-FFF2-40B4-BE49-F238E27FC236}">
                  <a16:creationId xmlns:a16="http://schemas.microsoft.com/office/drawing/2014/main" id="{80CAC3F5-99F4-457F-8D2B-4DA5DE5EEBAB}"/>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0" name="object 22">
              <a:extLst>
                <a:ext uri="{FF2B5EF4-FFF2-40B4-BE49-F238E27FC236}">
                  <a16:creationId xmlns:a16="http://schemas.microsoft.com/office/drawing/2014/main" id="{93C2C470-B86E-4C38-B6AB-CDA631CEE8A1}"/>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1" name="object 23">
              <a:extLst>
                <a:ext uri="{FF2B5EF4-FFF2-40B4-BE49-F238E27FC236}">
                  <a16:creationId xmlns:a16="http://schemas.microsoft.com/office/drawing/2014/main" id="{E79E2B81-8F76-4F78-9481-F4D4D6EBEB3F}"/>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16" name="Rectangle 15">
            <a:extLst>
              <a:ext uri="{FF2B5EF4-FFF2-40B4-BE49-F238E27FC236}">
                <a16:creationId xmlns:a16="http://schemas.microsoft.com/office/drawing/2014/main" id="{2F659D53-181C-4B15-B228-A3075D694ADE}"/>
              </a:ext>
            </a:extLst>
          </p:cNvPr>
          <p:cNvSpPr/>
          <p:nvPr userDrawn="1"/>
        </p:nvSpPr>
        <p:spPr>
          <a:xfrm>
            <a:off x="568570" y="2644170"/>
            <a:ext cx="3028458" cy="830997"/>
          </a:xfrm>
          <a:prstGeom prst="rect">
            <a:avLst/>
          </a:prstGeom>
        </p:spPr>
        <p:txBody>
          <a:bodyPr wrap="none">
            <a:spAutoFit/>
          </a:bodyPr>
          <a:lstStyle/>
          <a:p>
            <a:pPr marL="0" marR="0" lvl="0" indent="0" algn="r" defTabSz="1152144"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8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Agenda</a:t>
            </a:r>
          </a:p>
        </p:txBody>
      </p:sp>
      <p:sp>
        <p:nvSpPr>
          <p:cNvPr id="17" name="Rectangle 2">
            <a:extLst>
              <a:ext uri="{FF2B5EF4-FFF2-40B4-BE49-F238E27FC236}">
                <a16:creationId xmlns:a16="http://schemas.microsoft.com/office/drawing/2014/main" id="{894AE763-BD4E-4598-A42A-207ED1E3A0D4}"/>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
        <p:nvSpPr>
          <p:cNvPr id="12" name="Title 1">
            <a:extLst>
              <a:ext uri="{FF2B5EF4-FFF2-40B4-BE49-F238E27FC236}">
                <a16:creationId xmlns:a16="http://schemas.microsoft.com/office/drawing/2014/main" id="{2F8DCE0E-DAB2-4C09-9128-11AC9C1B0308}"/>
              </a:ext>
            </a:extLst>
          </p:cNvPr>
          <p:cNvSpPr>
            <a:spLocks noGrp="1"/>
          </p:cNvSpPr>
          <p:nvPr>
            <p:ph type="title"/>
          </p:nvPr>
        </p:nvSpPr>
        <p:spPr>
          <a:xfrm>
            <a:off x="345440" y="352546"/>
            <a:ext cx="7624780"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9537B0CA-3F2B-CEFD-425A-5A106E170E0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309578"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9354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p:ph type="title"/>
          </p:nvPr>
        </p:nvSpPr>
        <p:spPr>
          <a:xfrm>
            <a:off x="345440" y="352545"/>
            <a:ext cx="11467332" cy="1325563"/>
          </a:xfrm>
          <a:prstGeom prst="rect">
            <a:avLst/>
          </a:prstGeom>
        </p:spPr>
        <p:txBody>
          <a:bodyPr vert="horz" anchor="t">
            <a:normAutofit/>
          </a:bodyPr>
          <a:lstStyle>
            <a:lvl1pPr>
              <a:defRPr sz="2800"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grpSp>
        <p:nvGrpSpPr>
          <p:cNvPr id="6" name="Group 5">
            <a:extLst>
              <a:ext uri="{FF2B5EF4-FFF2-40B4-BE49-F238E27FC236}">
                <a16:creationId xmlns:a16="http://schemas.microsoft.com/office/drawing/2014/main" id="{08166AEE-7229-4F2F-94F5-94FB3D8DBB8D}"/>
              </a:ext>
            </a:extLst>
          </p:cNvPr>
          <p:cNvGrpSpPr/>
          <p:nvPr userDrawn="1"/>
        </p:nvGrpSpPr>
        <p:grpSpPr>
          <a:xfrm>
            <a:off x="0" y="6096007"/>
            <a:ext cx="12191999" cy="761990"/>
            <a:chOff x="0" y="6096007"/>
            <a:chExt cx="12191999" cy="761990"/>
          </a:xfrm>
        </p:grpSpPr>
        <p:pic>
          <p:nvPicPr>
            <p:cNvPr id="8" name="object 4">
              <a:extLst>
                <a:ext uri="{FF2B5EF4-FFF2-40B4-BE49-F238E27FC236}">
                  <a16:creationId xmlns:a16="http://schemas.microsoft.com/office/drawing/2014/main" id="{21AE49FC-5F4C-4524-9060-226A854D54E7}"/>
                </a:ext>
              </a:extLst>
            </p:cNvPr>
            <p:cNvPicPr/>
            <p:nvPr userDrawn="1"/>
          </p:nvPicPr>
          <p:blipFill>
            <a:blip r:embed="rId5" cstate="print"/>
            <a:stretch>
              <a:fillRect/>
            </a:stretch>
          </p:blipFill>
          <p:spPr>
            <a:xfrm>
              <a:off x="0" y="6096007"/>
              <a:ext cx="8117840" cy="517251"/>
            </a:xfrm>
            <a:prstGeom prst="rect">
              <a:avLst/>
            </a:prstGeom>
            <a:gradFill flip="none" rotWithShape="1">
              <a:gsLst>
                <a:gs pos="66000">
                  <a:schemeClr val="bg1">
                    <a:lumMod val="95000"/>
                  </a:schemeClr>
                </a:gs>
                <a:gs pos="100000">
                  <a:schemeClr val="bg1"/>
                </a:gs>
              </a:gsLst>
              <a:lin ang="0" scaled="1"/>
              <a:tileRect/>
            </a:gradFill>
          </p:spPr>
        </p:pic>
        <p:pic>
          <p:nvPicPr>
            <p:cNvPr id="9" name="object 5">
              <a:extLst>
                <a:ext uri="{FF2B5EF4-FFF2-40B4-BE49-F238E27FC236}">
                  <a16:creationId xmlns:a16="http://schemas.microsoft.com/office/drawing/2014/main" id="{E8FD8033-5993-443E-8B24-43C17D8D24A3}"/>
                </a:ext>
              </a:extLst>
            </p:cNvPr>
            <p:cNvPicPr/>
            <p:nvPr userDrawn="1"/>
          </p:nvPicPr>
          <p:blipFill>
            <a:blip r:embed="rId6" cstate="print"/>
            <a:stretch>
              <a:fillRect/>
            </a:stretch>
          </p:blipFill>
          <p:spPr>
            <a:xfrm>
              <a:off x="0" y="6441438"/>
              <a:ext cx="12191999" cy="416559"/>
            </a:xfrm>
            <a:prstGeom prst="rect">
              <a:avLst/>
            </a:prstGeom>
          </p:spPr>
        </p:pic>
      </p:grpSp>
      <p:sp>
        <p:nvSpPr>
          <p:cNvPr id="12" name="Rectangle 2">
            <a:extLst>
              <a:ext uri="{FF2B5EF4-FFF2-40B4-BE49-F238E27FC236}">
                <a16:creationId xmlns:a16="http://schemas.microsoft.com/office/drawing/2014/main" id="{E9D269D7-6305-4B64-B28D-C4013887E50A}"/>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pic>
        <p:nvPicPr>
          <p:cNvPr id="2" name="Picture 2" descr="Logo, company name&#10;&#10;Description automatically generated">
            <a:extLst>
              <a:ext uri="{FF2B5EF4-FFF2-40B4-BE49-F238E27FC236}">
                <a16:creationId xmlns:a16="http://schemas.microsoft.com/office/drawing/2014/main" id="{7C00EF5B-640C-4FFC-DD87-8E96F298106C}"/>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036" y="6178712"/>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676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Horizontal Divider_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474D293-C110-46A0-9E93-95352CA37F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5474D293-C110-46A0-9E93-95352CA37F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object 3">
            <a:extLst>
              <a:ext uri="{FF2B5EF4-FFF2-40B4-BE49-F238E27FC236}">
                <a16:creationId xmlns:a16="http://schemas.microsoft.com/office/drawing/2014/main" id="{6E66820D-E9AB-45E0-8EAE-94DF1DDBE7BC}"/>
              </a:ext>
            </a:extLst>
          </p:cNvPr>
          <p:cNvPicPr/>
          <p:nvPr userDrawn="1"/>
        </p:nvPicPr>
        <p:blipFill>
          <a:blip r:embed="rId5" cstate="print"/>
          <a:stretch>
            <a:fillRect/>
          </a:stretch>
        </p:blipFill>
        <p:spPr>
          <a:xfrm>
            <a:off x="0" y="12"/>
            <a:ext cx="12191999" cy="5868035"/>
          </a:xfrm>
          <a:prstGeom prst="rect">
            <a:avLst/>
          </a:prstGeom>
        </p:spPr>
      </p:pic>
      <p:pic>
        <p:nvPicPr>
          <p:cNvPr id="10" name="object 4">
            <a:extLst>
              <a:ext uri="{FF2B5EF4-FFF2-40B4-BE49-F238E27FC236}">
                <a16:creationId xmlns:a16="http://schemas.microsoft.com/office/drawing/2014/main" id="{550ED855-54FE-44AF-8F78-456448F2A357}"/>
              </a:ext>
            </a:extLst>
          </p:cNvPr>
          <p:cNvPicPr/>
          <p:nvPr userDrawn="1"/>
        </p:nvPicPr>
        <p:blipFill>
          <a:blip r:embed="rId6" cstate="print"/>
          <a:stretch>
            <a:fillRect/>
          </a:stretch>
        </p:blipFill>
        <p:spPr>
          <a:xfrm>
            <a:off x="0" y="4500879"/>
            <a:ext cx="12191999" cy="2357117"/>
          </a:xfrm>
          <a:prstGeom prst="rect">
            <a:avLst/>
          </a:prstGeom>
        </p:spPr>
      </p:pic>
      <p:grpSp>
        <p:nvGrpSpPr>
          <p:cNvPr id="11" name="Group 10">
            <a:extLst>
              <a:ext uri="{FF2B5EF4-FFF2-40B4-BE49-F238E27FC236}">
                <a16:creationId xmlns:a16="http://schemas.microsoft.com/office/drawing/2014/main" id="{3C2C8E4E-3E15-41BB-9A24-F9C58D14037E}"/>
              </a:ext>
            </a:extLst>
          </p:cNvPr>
          <p:cNvGrpSpPr/>
          <p:nvPr userDrawn="1"/>
        </p:nvGrpSpPr>
        <p:grpSpPr>
          <a:xfrm>
            <a:off x="0" y="4363719"/>
            <a:ext cx="12192000" cy="295275"/>
            <a:chOff x="0" y="4363719"/>
            <a:chExt cx="12192000" cy="295275"/>
          </a:xfrm>
        </p:grpSpPr>
        <p:sp>
          <p:nvSpPr>
            <p:cNvPr id="12" name="object 5">
              <a:extLst>
                <a:ext uri="{FF2B5EF4-FFF2-40B4-BE49-F238E27FC236}">
                  <a16:creationId xmlns:a16="http://schemas.microsoft.com/office/drawing/2014/main" id="{2A444928-281F-4C11-925B-9DB9384D133F}"/>
                </a:ext>
              </a:extLst>
            </p:cNvPr>
            <p:cNvSpPr/>
            <p:nvPr/>
          </p:nvSpPr>
          <p:spPr>
            <a:xfrm>
              <a:off x="0" y="450087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13" name="object 6">
              <a:extLst>
                <a:ext uri="{FF2B5EF4-FFF2-40B4-BE49-F238E27FC236}">
                  <a16:creationId xmlns:a16="http://schemas.microsoft.com/office/drawing/2014/main" id="{E4C36F3C-D141-4E20-AB10-2758B091BACC}"/>
                </a:ext>
              </a:extLst>
            </p:cNvPr>
            <p:cNvSpPr/>
            <p:nvPr/>
          </p:nvSpPr>
          <p:spPr>
            <a:xfrm>
              <a:off x="340359" y="4363719"/>
              <a:ext cx="1666239" cy="295275"/>
            </a:xfrm>
            <a:custGeom>
              <a:avLst/>
              <a:gdLst/>
              <a:ahLst/>
              <a:cxnLst/>
              <a:rect l="l" t="t" r="r" b="b"/>
              <a:pathLst>
                <a:path w="1666239" h="295275">
                  <a:moveTo>
                    <a:pt x="0" y="294893"/>
                  </a:moveTo>
                  <a:lnTo>
                    <a:pt x="0" y="0"/>
                  </a:lnTo>
                </a:path>
                <a:path w="1666239"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14" name="object 7">
              <a:extLst>
                <a:ext uri="{FF2B5EF4-FFF2-40B4-BE49-F238E27FC236}">
                  <a16:creationId xmlns:a16="http://schemas.microsoft.com/office/drawing/2014/main" id="{E5069993-8542-4402-B886-B7CD7891FCBD}"/>
                </a:ext>
              </a:extLst>
            </p:cNvPr>
            <p:cNvSpPr/>
            <p:nvPr/>
          </p:nvSpPr>
          <p:spPr>
            <a:xfrm>
              <a:off x="1163319"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5" name="object 8">
              <a:extLst>
                <a:ext uri="{FF2B5EF4-FFF2-40B4-BE49-F238E27FC236}">
                  <a16:creationId xmlns:a16="http://schemas.microsoft.com/office/drawing/2014/main" id="{B4B745F8-FA82-433C-A45F-1BAD4006B3F8}"/>
                </a:ext>
              </a:extLst>
            </p:cNvPr>
            <p:cNvSpPr/>
            <p:nvPr/>
          </p:nvSpPr>
          <p:spPr>
            <a:xfrm>
              <a:off x="367284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6" name="object 9">
              <a:extLst>
                <a:ext uri="{FF2B5EF4-FFF2-40B4-BE49-F238E27FC236}">
                  <a16:creationId xmlns:a16="http://schemas.microsoft.com/office/drawing/2014/main" id="{F77BC983-33D0-4B52-B707-85473CFC4EBB}"/>
                </a:ext>
              </a:extLst>
            </p:cNvPr>
            <p:cNvSpPr/>
            <p:nvPr/>
          </p:nvSpPr>
          <p:spPr>
            <a:xfrm>
              <a:off x="283972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7" name="object 10">
              <a:extLst>
                <a:ext uri="{FF2B5EF4-FFF2-40B4-BE49-F238E27FC236}">
                  <a16:creationId xmlns:a16="http://schemas.microsoft.com/office/drawing/2014/main" id="{59D86579-B5D1-4B75-8421-EF9483C09531}"/>
                </a:ext>
              </a:extLst>
            </p:cNvPr>
            <p:cNvSpPr/>
            <p:nvPr/>
          </p:nvSpPr>
          <p:spPr>
            <a:xfrm>
              <a:off x="534924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8" name="object 11">
              <a:extLst>
                <a:ext uri="{FF2B5EF4-FFF2-40B4-BE49-F238E27FC236}">
                  <a16:creationId xmlns:a16="http://schemas.microsoft.com/office/drawing/2014/main" id="{B8FAE4BF-3D7A-4D79-9F5C-66C478E88D9B}"/>
                </a:ext>
              </a:extLst>
            </p:cNvPr>
            <p:cNvSpPr/>
            <p:nvPr/>
          </p:nvSpPr>
          <p:spPr>
            <a:xfrm>
              <a:off x="4505959"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9" name="object 12">
              <a:extLst>
                <a:ext uri="{FF2B5EF4-FFF2-40B4-BE49-F238E27FC236}">
                  <a16:creationId xmlns:a16="http://schemas.microsoft.com/office/drawing/2014/main" id="{C7291ACA-13CB-411D-B508-184ABE8A543F}"/>
                </a:ext>
              </a:extLst>
            </p:cNvPr>
            <p:cNvSpPr/>
            <p:nvPr/>
          </p:nvSpPr>
          <p:spPr>
            <a:xfrm>
              <a:off x="701548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0" name="object 13">
              <a:extLst>
                <a:ext uri="{FF2B5EF4-FFF2-40B4-BE49-F238E27FC236}">
                  <a16:creationId xmlns:a16="http://schemas.microsoft.com/office/drawing/2014/main" id="{163854AB-993E-4318-9C0C-54DFBEC298B5}"/>
                </a:ext>
              </a:extLst>
            </p:cNvPr>
            <p:cNvSpPr/>
            <p:nvPr/>
          </p:nvSpPr>
          <p:spPr>
            <a:xfrm>
              <a:off x="617220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21" name="object 14">
              <a:extLst>
                <a:ext uri="{FF2B5EF4-FFF2-40B4-BE49-F238E27FC236}">
                  <a16:creationId xmlns:a16="http://schemas.microsoft.com/office/drawing/2014/main" id="{FF76CE41-6BA2-48FB-AA07-3FDF83DFB050}"/>
                </a:ext>
              </a:extLst>
            </p:cNvPr>
            <p:cNvSpPr/>
            <p:nvPr/>
          </p:nvSpPr>
          <p:spPr>
            <a:xfrm>
              <a:off x="869188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2" name="object 15">
              <a:extLst>
                <a:ext uri="{FF2B5EF4-FFF2-40B4-BE49-F238E27FC236}">
                  <a16:creationId xmlns:a16="http://schemas.microsoft.com/office/drawing/2014/main" id="{8CE8A89D-2908-49B2-8426-52A5C6F37E0B}"/>
                </a:ext>
              </a:extLst>
            </p:cNvPr>
            <p:cNvSpPr/>
            <p:nvPr/>
          </p:nvSpPr>
          <p:spPr>
            <a:xfrm>
              <a:off x="7848600" y="4363719"/>
              <a:ext cx="1666239" cy="295275"/>
            </a:xfrm>
            <a:custGeom>
              <a:avLst/>
              <a:gdLst/>
              <a:ahLst/>
              <a:cxnLst/>
              <a:rect l="l" t="t" r="r" b="b"/>
              <a:pathLst>
                <a:path w="1666240" h="295275">
                  <a:moveTo>
                    <a:pt x="0" y="294893"/>
                  </a:moveTo>
                  <a:lnTo>
                    <a:pt x="0" y="0"/>
                  </a:lnTo>
                </a:path>
                <a:path w="1666240" h="295275">
                  <a:moveTo>
                    <a:pt x="1666240" y="294893"/>
                  </a:moveTo>
                  <a:lnTo>
                    <a:pt x="1666240" y="0"/>
                  </a:lnTo>
                </a:path>
              </a:pathLst>
            </a:custGeom>
            <a:ln w="34925">
              <a:solidFill>
                <a:srgbClr val="858F8F"/>
              </a:solidFill>
            </a:ln>
          </p:spPr>
          <p:txBody>
            <a:bodyPr wrap="square" lIns="0" tIns="0" rIns="0" bIns="0" rtlCol="0"/>
            <a:lstStyle/>
            <a:p>
              <a:endParaRPr/>
            </a:p>
          </p:txBody>
        </p:sp>
        <p:sp>
          <p:nvSpPr>
            <p:cNvPr id="23" name="object 16">
              <a:extLst>
                <a:ext uri="{FF2B5EF4-FFF2-40B4-BE49-F238E27FC236}">
                  <a16:creationId xmlns:a16="http://schemas.microsoft.com/office/drawing/2014/main" id="{E3155429-4389-4707-B32B-1B43455B3197}"/>
                </a:ext>
              </a:extLst>
            </p:cNvPr>
            <p:cNvSpPr/>
            <p:nvPr/>
          </p:nvSpPr>
          <p:spPr>
            <a:xfrm>
              <a:off x="10358119" y="4363719"/>
              <a:ext cx="1666239" cy="295275"/>
            </a:xfrm>
            <a:custGeom>
              <a:avLst/>
              <a:gdLst/>
              <a:ahLst/>
              <a:cxnLst/>
              <a:rect l="l" t="t" r="r" b="b"/>
              <a:pathLst>
                <a:path w="1666240" h="295275">
                  <a:moveTo>
                    <a:pt x="0" y="294893"/>
                  </a:moveTo>
                  <a:lnTo>
                    <a:pt x="0" y="0"/>
                  </a:lnTo>
                </a:path>
                <a:path w="1666240"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24" name="object 17">
              <a:extLst>
                <a:ext uri="{FF2B5EF4-FFF2-40B4-BE49-F238E27FC236}">
                  <a16:creationId xmlns:a16="http://schemas.microsoft.com/office/drawing/2014/main" id="{4543F6D6-68D3-4EF5-92FD-AF6937F6F1CA}"/>
                </a:ext>
              </a:extLst>
            </p:cNvPr>
            <p:cNvSpPr/>
            <p:nvPr/>
          </p:nvSpPr>
          <p:spPr>
            <a:xfrm>
              <a:off x="1119124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grpSp>
      <p:sp>
        <p:nvSpPr>
          <p:cNvPr id="26" name="Title 1">
            <a:extLst>
              <a:ext uri="{FF2B5EF4-FFF2-40B4-BE49-F238E27FC236}">
                <a16:creationId xmlns:a16="http://schemas.microsoft.com/office/drawing/2014/main" id="{45DC9B4E-8341-461D-8F13-162B73AB9518}"/>
              </a:ext>
            </a:extLst>
          </p:cNvPr>
          <p:cNvSpPr>
            <a:spLocks noGrp="1"/>
          </p:cNvSpPr>
          <p:nvPr>
            <p:ph type="ctrTitle"/>
          </p:nvPr>
        </p:nvSpPr>
        <p:spPr>
          <a:xfrm>
            <a:off x="761998" y="4709701"/>
            <a:ext cx="10668001" cy="2030746"/>
          </a:xfrm>
          <a:prstGeom prst="rect">
            <a:avLst/>
          </a:prstGeom>
        </p:spPr>
        <p:txBody>
          <a:bodyPr vert="horz" anchor="t">
            <a:noAutofit/>
          </a:bodyPr>
          <a:lstStyle>
            <a:lvl1pPr algn="l">
              <a:defRPr sz="6600" cap="all" baseline="0">
                <a:ln>
                  <a:noFill/>
                </a:ln>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FCE6D779-7104-80B1-456C-C95CE45454D8}"/>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807347" y="117553"/>
            <a:ext cx="1217011" cy="106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3170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Horizontal Divider_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0CCC10-1713-492B-A4AD-1792140AAC4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11372"/>
          <a:stretch/>
        </p:blipFill>
        <p:spPr>
          <a:xfrm>
            <a:off x="-1" y="0"/>
            <a:ext cx="12190369" cy="5101931"/>
          </a:xfrm>
          <a:prstGeom prst="rect">
            <a:avLst/>
          </a:prstGeom>
        </p:spPr>
      </p:pic>
      <p:sp>
        <p:nvSpPr>
          <p:cNvPr id="3" name="Rectangle 2">
            <a:extLst>
              <a:ext uri="{FF2B5EF4-FFF2-40B4-BE49-F238E27FC236}">
                <a16:creationId xmlns:a16="http://schemas.microsoft.com/office/drawing/2014/main" id="{5A30488B-2873-4654-B085-A27F1CC715A8}"/>
              </a:ext>
            </a:extLst>
          </p:cNvPr>
          <p:cNvSpPr/>
          <p:nvPr userDrawn="1"/>
        </p:nvSpPr>
        <p:spPr>
          <a:xfrm>
            <a:off x="0" y="0"/>
            <a:ext cx="12190367" cy="450087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hidden="1">
            <a:extLst>
              <a:ext uri="{FF2B5EF4-FFF2-40B4-BE49-F238E27FC236}">
                <a16:creationId xmlns:a16="http://schemas.microsoft.com/office/drawing/2014/main" id="{30742B87-21EE-437C-AE55-1BB08A6453C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30742B87-21EE-437C-AE55-1BB08A6453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object 4">
            <a:extLst>
              <a:ext uri="{FF2B5EF4-FFF2-40B4-BE49-F238E27FC236}">
                <a16:creationId xmlns:a16="http://schemas.microsoft.com/office/drawing/2014/main" id="{577A6D51-015D-4D4A-8032-3BA372E000B9}"/>
              </a:ext>
            </a:extLst>
          </p:cNvPr>
          <p:cNvPicPr/>
          <p:nvPr/>
        </p:nvPicPr>
        <p:blipFill>
          <a:blip r:embed="rId7" cstate="print"/>
          <a:stretch>
            <a:fillRect/>
          </a:stretch>
        </p:blipFill>
        <p:spPr>
          <a:xfrm>
            <a:off x="0" y="3291840"/>
            <a:ext cx="12192000" cy="1209040"/>
          </a:xfrm>
          <a:prstGeom prst="rect">
            <a:avLst/>
          </a:prstGeom>
        </p:spPr>
      </p:pic>
      <p:pic>
        <p:nvPicPr>
          <p:cNvPr id="11" name="object 5">
            <a:extLst>
              <a:ext uri="{FF2B5EF4-FFF2-40B4-BE49-F238E27FC236}">
                <a16:creationId xmlns:a16="http://schemas.microsoft.com/office/drawing/2014/main" id="{EF57FC88-47F7-417C-98B8-50475B82CEF6}"/>
              </a:ext>
            </a:extLst>
          </p:cNvPr>
          <p:cNvPicPr/>
          <p:nvPr/>
        </p:nvPicPr>
        <p:blipFill>
          <a:blip r:embed="rId8" cstate="print"/>
          <a:stretch>
            <a:fillRect/>
          </a:stretch>
        </p:blipFill>
        <p:spPr>
          <a:xfrm>
            <a:off x="0" y="4500879"/>
            <a:ext cx="12191999" cy="2357117"/>
          </a:xfrm>
          <a:prstGeom prst="rect">
            <a:avLst/>
          </a:prstGeom>
        </p:spPr>
      </p:pic>
      <p:grpSp>
        <p:nvGrpSpPr>
          <p:cNvPr id="30" name="Group 29">
            <a:extLst>
              <a:ext uri="{FF2B5EF4-FFF2-40B4-BE49-F238E27FC236}">
                <a16:creationId xmlns:a16="http://schemas.microsoft.com/office/drawing/2014/main" id="{2E3944F5-488E-4AA5-B660-B44133C4795C}"/>
              </a:ext>
            </a:extLst>
          </p:cNvPr>
          <p:cNvGrpSpPr/>
          <p:nvPr userDrawn="1"/>
        </p:nvGrpSpPr>
        <p:grpSpPr>
          <a:xfrm>
            <a:off x="0" y="4363720"/>
            <a:ext cx="12192000" cy="295275"/>
            <a:chOff x="0" y="4363720"/>
            <a:chExt cx="12192000" cy="295275"/>
          </a:xfrm>
        </p:grpSpPr>
        <p:sp>
          <p:nvSpPr>
            <p:cNvPr id="12" name="object 6">
              <a:extLst>
                <a:ext uri="{FF2B5EF4-FFF2-40B4-BE49-F238E27FC236}">
                  <a16:creationId xmlns:a16="http://schemas.microsoft.com/office/drawing/2014/main" id="{ECD35807-B95C-40D3-A722-9F044F0E0093}"/>
                </a:ext>
              </a:extLst>
            </p:cNvPr>
            <p:cNvSpPr/>
            <p:nvPr/>
          </p:nvSpPr>
          <p:spPr>
            <a:xfrm>
              <a:off x="0" y="450087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13" name="object 7">
              <a:extLst>
                <a:ext uri="{FF2B5EF4-FFF2-40B4-BE49-F238E27FC236}">
                  <a16:creationId xmlns:a16="http://schemas.microsoft.com/office/drawing/2014/main" id="{55AC9ADA-92CA-4422-BFA5-02500BE3EC5E}"/>
                </a:ext>
              </a:extLst>
            </p:cNvPr>
            <p:cNvSpPr/>
            <p:nvPr/>
          </p:nvSpPr>
          <p:spPr>
            <a:xfrm>
              <a:off x="340360" y="4363720"/>
              <a:ext cx="1666239" cy="295275"/>
            </a:xfrm>
            <a:custGeom>
              <a:avLst/>
              <a:gdLst/>
              <a:ahLst/>
              <a:cxnLst/>
              <a:rect l="l" t="t" r="r" b="b"/>
              <a:pathLst>
                <a:path w="1666239" h="295275">
                  <a:moveTo>
                    <a:pt x="0" y="294893"/>
                  </a:moveTo>
                  <a:lnTo>
                    <a:pt x="0" y="0"/>
                  </a:lnTo>
                </a:path>
                <a:path w="1666239"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14" name="object 8">
              <a:extLst>
                <a:ext uri="{FF2B5EF4-FFF2-40B4-BE49-F238E27FC236}">
                  <a16:creationId xmlns:a16="http://schemas.microsoft.com/office/drawing/2014/main" id="{8EE82C0F-2619-4E80-9FC8-946F7CB66C88}"/>
                </a:ext>
              </a:extLst>
            </p:cNvPr>
            <p:cNvSpPr/>
            <p:nvPr/>
          </p:nvSpPr>
          <p:spPr>
            <a:xfrm>
              <a:off x="116331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5" name="object 9">
              <a:extLst>
                <a:ext uri="{FF2B5EF4-FFF2-40B4-BE49-F238E27FC236}">
                  <a16:creationId xmlns:a16="http://schemas.microsoft.com/office/drawing/2014/main" id="{1D015FFD-420F-4323-94FE-27E945A0D350}"/>
                </a:ext>
              </a:extLst>
            </p:cNvPr>
            <p:cNvSpPr/>
            <p:nvPr/>
          </p:nvSpPr>
          <p:spPr>
            <a:xfrm>
              <a:off x="3672839"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6" name="object 10">
              <a:extLst>
                <a:ext uri="{FF2B5EF4-FFF2-40B4-BE49-F238E27FC236}">
                  <a16:creationId xmlns:a16="http://schemas.microsoft.com/office/drawing/2014/main" id="{FAEC10A9-1A04-4B7A-9F36-C6FA174C9320}"/>
                </a:ext>
              </a:extLst>
            </p:cNvPr>
            <p:cNvSpPr/>
            <p:nvPr/>
          </p:nvSpPr>
          <p:spPr>
            <a:xfrm>
              <a:off x="2839720"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7" name="object 11">
              <a:extLst>
                <a:ext uri="{FF2B5EF4-FFF2-40B4-BE49-F238E27FC236}">
                  <a16:creationId xmlns:a16="http://schemas.microsoft.com/office/drawing/2014/main" id="{BC88B8F5-0EC3-4402-9462-0EBEA7B74118}"/>
                </a:ext>
              </a:extLst>
            </p:cNvPr>
            <p:cNvSpPr/>
            <p:nvPr/>
          </p:nvSpPr>
          <p:spPr>
            <a:xfrm>
              <a:off x="5349239"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8" name="object 12">
              <a:extLst>
                <a:ext uri="{FF2B5EF4-FFF2-40B4-BE49-F238E27FC236}">
                  <a16:creationId xmlns:a16="http://schemas.microsoft.com/office/drawing/2014/main" id="{B35C6BFB-E656-40C0-96E6-06A12E0A0AD8}"/>
                </a:ext>
              </a:extLst>
            </p:cNvPr>
            <p:cNvSpPr/>
            <p:nvPr/>
          </p:nvSpPr>
          <p:spPr>
            <a:xfrm>
              <a:off x="4505960"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9" name="object 13">
              <a:extLst>
                <a:ext uri="{FF2B5EF4-FFF2-40B4-BE49-F238E27FC236}">
                  <a16:creationId xmlns:a16="http://schemas.microsoft.com/office/drawing/2014/main" id="{818EC5E1-4B05-4E0E-815B-26C0CBE9C864}"/>
                </a:ext>
              </a:extLst>
            </p:cNvPr>
            <p:cNvSpPr/>
            <p:nvPr/>
          </p:nvSpPr>
          <p:spPr>
            <a:xfrm>
              <a:off x="7015480"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0" name="object 14">
              <a:extLst>
                <a:ext uri="{FF2B5EF4-FFF2-40B4-BE49-F238E27FC236}">
                  <a16:creationId xmlns:a16="http://schemas.microsoft.com/office/drawing/2014/main" id="{621694CE-D54A-4CFF-8937-FCEF31755F44}"/>
                </a:ext>
              </a:extLst>
            </p:cNvPr>
            <p:cNvSpPr/>
            <p:nvPr/>
          </p:nvSpPr>
          <p:spPr>
            <a:xfrm>
              <a:off x="617219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21" name="object 15">
              <a:extLst>
                <a:ext uri="{FF2B5EF4-FFF2-40B4-BE49-F238E27FC236}">
                  <a16:creationId xmlns:a16="http://schemas.microsoft.com/office/drawing/2014/main" id="{ED46FB35-4907-46E9-8D1A-32E76BB73921}"/>
                </a:ext>
              </a:extLst>
            </p:cNvPr>
            <p:cNvSpPr/>
            <p:nvPr/>
          </p:nvSpPr>
          <p:spPr>
            <a:xfrm>
              <a:off x="8691880"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2" name="object 16">
              <a:extLst>
                <a:ext uri="{FF2B5EF4-FFF2-40B4-BE49-F238E27FC236}">
                  <a16:creationId xmlns:a16="http://schemas.microsoft.com/office/drawing/2014/main" id="{E209203A-E595-4323-815D-857FC62CC2BD}"/>
                </a:ext>
              </a:extLst>
            </p:cNvPr>
            <p:cNvSpPr/>
            <p:nvPr/>
          </p:nvSpPr>
          <p:spPr>
            <a:xfrm>
              <a:off x="7848599" y="4363720"/>
              <a:ext cx="1666239" cy="295275"/>
            </a:xfrm>
            <a:custGeom>
              <a:avLst/>
              <a:gdLst/>
              <a:ahLst/>
              <a:cxnLst/>
              <a:rect l="l" t="t" r="r" b="b"/>
              <a:pathLst>
                <a:path w="1666240" h="295275">
                  <a:moveTo>
                    <a:pt x="0" y="294893"/>
                  </a:moveTo>
                  <a:lnTo>
                    <a:pt x="0" y="0"/>
                  </a:lnTo>
                </a:path>
                <a:path w="1666240" h="295275">
                  <a:moveTo>
                    <a:pt x="1666240" y="294893"/>
                  </a:moveTo>
                  <a:lnTo>
                    <a:pt x="1666240" y="0"/>
                  </a:lnTo>
                </a:path>
              </a:pathLst>
            </a:custGeom>
            <a:ln w="34925">
              <a:solidFill>
                <a:srgbClr val="858F8F"/>
              </a:solidFill>
            </a:ln>
          </p:spPr>
          <p:txBody>
            <a:bodyPr wrap="square" lIns="0" tIns="0" rIns="0" bIns="0" rtlCol="0"/>
            <a:lstStyle/>
            <a:p>
              <a:endParaRPr/>
            </a:p>
          </p:txBody>
        </p:sp>
        <p:sp>
          <p:nvSpPr>
            <p:cNvPr id="23" name="object 17">
              <a:extLst>
                <a:ext uri="{FF2B5EF4-FFF2-40B4-BE49-F238E27FC236}">
                  <a16:creationId xmlns:a16="http://schemas.microsoft.com/office/drawing/2014/main" id="{2D51B483-09F0-40AE-9DC1-B757279C5597}"/>
                </a:ext>
              </a:extLst>
            </p:cNvPr>
            <p:cNvSpPr/>
            <p:nvPr/>
          </p:nvSpPr>
          <p:spPr>
            <a:xfrm>
              <a:off x="10358120" y="4363720"/>
              <a:ext cx="1666239" cy="295275"/>
            </a:xfrm>
            <a:custGeom>
              <a:avLst/>
              <a:gdLst/>
              <a:ahLst/>
              <a:cxnLst/>
              <a:rect l="l" t="t" r="r" b="b"/>
              <a:pathLst>
                <a:path w="1666240" h="295275">
                  <a:moveTo>
                    <a:pt x="0" y="294893"/>
                  </a:moveTo>
                  <a:lnTo>
                    <a:pt x="0" y="0"/>
                  </a:lnTo>
                </a:path>
                <a:path w="1666240"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24" name="object 18">
              <a:extLst>
                <a:ext uri="{FF2B5EF4-FFF2-40B4-BE49-F238E27FC236}">
                  <a16:creationId xmlns:a16="http://schemas.microsoft.com/office/drawing/2014/main" id="{6609CB9F-17C8-49DD-97BD-E3FC9F779202}"/>
                </a:ext>
              </a:extLst>
            </p:cNvPr>
            <p:cNvSpPr/>
            <p:nvPr/>
          </p:nvSpPr>
          <p:spPr>
            <a:xfrm>
              <a:off x="1119123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grpSp>
      <p:sp>
        <p:nvSpPr>
          <p:cNvPr id="31" name="Title 1">
            <a:extLst>
              <a:ext uri="{FF2B5EF4-FFF2-40B4-BE49-F238E27FC236}">
                <a16:creationId xmlns:a16="http://schemas.microsoft.com/office/drawing/2014/main" id="{EB11CA7E-B795-4015-9865-02678FB75883}"/>
              </a:ext>
            </a:extLst>
          </p:cNvPr>
          <p:cNvSpPr>
            <a:spLocks noGrp="1"/>
          </p:cNvSpPr>
          <p:nvPr>
            <p:ph type="ctrTitle"/>
          </p:nvPr>
        </p:nvSpPr>
        <p:spPr>
          <a:xfrm>
            <a:off x="340359" y="2296102"/>
            <a:ext cx="11683979" cy="2030746"/>
          </a:xfrm>
          <a:prstGeom prst="rect">
            <a:avLst/>
          </a:prstGeom>
        </p:spPr>
        <p:txBody>
          <a:bodyPr vert="horz" anchor="b">
            <a:noAutofit/>
          </a:bodyPr>
          <a:lstStyle>
            <a:lvl1pPr algn="l">
              <a:defRPr sz="4600" cap="all" baseline="0">
                <a:ln>
                  <a:solidFill>
                    <a:schemeClr val="bg1"/>
                  </a:solidFill>
                </a:ln>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4" name="Picture 2" descr="Logo, company name&#10;&#10;Description automatically generated">
            <a:extLst>
              <a:ext uri="{FF2B5EF4-FFF2-40B4-BE49-F238E27FC236}">
                <a16:creationId xmlns:a16="http://schemas.microsoft.com/office/drawing/2014/main" id="{6ABE65C8-C8A0-CB2E-8DA7-7662729F932C}"/>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677909" y="227874"/>
            <a:ext cx="1276345" cy="1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5558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Vertical Divider_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3B56F7E-AEA2-4A3D-8D4C-AD8A6A9CCAB8}"/>
              </a:ext>
            </a:extLst>
          </p:cNvPr>
          <p:cNvGrpSpPr/>
          <p:nvPr userDrawn="1"/>
        </p:nvGrpSpPr>
        <p:grpSpPr>
          <a:xfrm>
            <a:off x="0" y="0"/>
            <a:ext cx="12191999" cy="6858000"/>
            <a:chOff x="0" y="0"/>
            <a:chExt cx="12191999" cy="6858000"/>
          </a:xfrm>
        </p:grpSpPr>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pic>
          <p:nvPicPr>
            <p:cNvPr id="9" name="object 4">
              <a:extLst>
                <a:ext uri="{FF2B5EF4-FFF2-40B4-BE49-F238E27FC236}">
                  <a16:creationId xmlns:a16="http://schemas.microsoft.com/office/drawing/2014/main" id="{D3A2DC58-8797-43AA-A217-B70AE17975DD}"/>
                </a:ext>
              </a:extLst>
            </p:cNvPr>
            <p:cNvPicPr/>
            <p:nvPr/>
          </p:nvPicPr>
          <p:blipFill>
            <a:blip r:embed="rId6" cstate="print"/>
            <a:stretch>
              <a:fillRect/>
            </a:stretch>
          </p:blipFill>
          <p:spPr>
            <a:xfrm>
              <a:off x="0" y="0"/>
              <a:ext cx="5689599" cy="6857999"/>
            </a:xfrm>
            <a:prstGeom prst="rect">
              <a:avLst/>
            </a:prstGeom>
          </p:spPr>
        </p:pic>
        <p:grpSp>
          <p:nvGrpSpPr>
            <p:cNvPr id="10" name="Group 9">
              <a:extLst>
                <a:ext uri="{FF2B5EF4-FFF2-40B4-BE49-F238E27FC236}">
                  <a16:creationId xmlns:a16="http://schemas.microsoft.com/office/drawing/2014/main" id="{066E0641-A9AE-419D-8011-0A43D03954F2}"/>
                </a:ext>
              </a:extLst>
            </p:cNvPr>
            <p:cNvGrpSpPr/>
            <p:nvPr/>
          </p:nvGrpSpPr>
          <p:grpSpPr>
            <a:xfrm>
              <a:off x="5572760" y="0"/>
              <a:ext cx="295275" cy="6858000"/>
              <a:chOff x="5572760" y="0"/>
              <a:chExt cx="295275" cy="6858000"/>
            </a:xfrm>
          </p:grpSpPr>
          <p:sp>
            <p:nvSpPr>
              <p:cNvPr id="12" name="object 6">
                <a:extLst>
                  <a:ext uri="{FF2B5EF4-FFF2-40B4-BE49-F238E27FC236}">
                    <a16:creationId xmlns:a16="http://schemas.microsoft.com/office/drawing/2014/main" id="{F287A1E9-9DC7-41A3-99D8-903CCE6DD889}"/>
                  </a:ext>
                </a:extLst>
              </p:cNvPr>
              <p:cNvSpPr/>
              <p:nvPr/>
            </p:nvSpPr>
            <p:spPr>
              <a:xfrm>
                <a:off x="5709919"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3" name="object 7">
                <a:extLst>
                  <a:ext uri="{FF2B5EF4-FFF2-40B4-BE49-F238E27FC236}">
                    <a16:creationId xmlns:a16="http://schemas.microsoft.com/office/drawing/2014/main" id="{4E9ED61D-C2A1-4169-9493-F4CEA97E70F9}"/>
                  </a:ext>
                </a:extLst>
              </p:cNvPr>
              <p:cNvSpPr/>
              <p:nvPr/>
            </p:nvSpPr>
            <p:spPr>
              <a:xfrm>
                <a:off x="557276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grpSp>
      <p:sp>
        <p:nvSpPr>
          <p:cNvPr id="15" name="Title 1">
            <a:extLst>
              <a:ext uri="{FF2B5EF4-FFF2-40B4-BE49-F238E27FC236}">
                <a16:creationId xmlns:a16="http://schemas.microsoft.com/office/drawing/2014/main" id="{E2303F59-C7BD-48C3-92DE-256917C78262}"/>
              </a:ext>
            </a:extLst>
          </p:cNvPr>
          <p:cNvSpPr>
            <a:spLocks noGrp="1"/>
          </p:cNvSpPr>
          <p:nvPr>
            <p:ph type="ctrTitle"/>
          </p:nvPr>
        </p:nvSpPr>
        <p:spPr>
          <a:xfrm>
            <a:off x="340359" y="744280"/>
            <a:ext cx="5074286" cy="4827180"/>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E027222C-4BCA-CB2A-2274-28FC5884423B}"/>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844955" y="115459"/>
            <a:ext cx="1149768" cy="100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1183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Divider_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3B56F7E-AEA2-4A3D-8D4C-AD8A6A9CCAB8}"/>
              </a:ext>
            </a:extLst>
          </p:cNvPr>
          <p:cNvGrpSpPr/>
          <p:nvPr userDrawn="1"/>
        </p:nvGrpSpPr>
        <p:grpSpPr>
          <a:xfrm>
            <a:off x="0" y="0"/>
            <a:ext cx="12191999" cy="6858000"/>
            <a:chOff x="0" y="0"/>
            <a:chExt cx="12191999" cy="6858000"/>
          </a:xfrm>
        </p:grpSpPr>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grpSp>
          <p:nvGrpSpPr>
            <p:cNvPr id="10" name="Group 9">
              <a:extLst>
                <a:ext uri="{FF2B5EF4-FFF2-40B4-BE49-F238E27FC236}">
                  <a16:creationId xmlns:a16="http://schemas.microsoft.com/office/drawing/2014/main" id="{066E0641-A9AE-419D-8011-0A43D03954F2}"/>
                </a:ext>
              </a:extLst>
            </p:cNvPr>
            <p:cNvGrpSpPr/>
            <p:nvPr/>
          </p:nvGrpSpPr>
          <p:grpSpPr>
            <a:xfrm>
              <a:off x="5572760" y="0"/>
              <a:ext cx="295275" cy="6858000"/>
              <a:chOff x="5572760" y="0"/>
              <a:chExt cx="295275" cy="6858000"/>
            </a:xfrm>
          </p:grpSpPr>
          <p:sp>
            <p:nvSpPr>
              <p:cNvPr id="12" name="object 6">
                <a:extLst>
                  <a:ext uri="{FF2B5EF4-FFF2-40B4-BE49-F238E27FC236}">
                    <a16:creationId xmlns:a16="http://schemas.microsoft.com/office/drawing/2014/main" id="{F287A1E9-9DC7-41A3-99D8-903CCE6DD889}"/>
                  </a:ext>
                </a:extLst>
              </p:cNvPr>
              <p:cNvSpPr/>
              <p:nvPr/>
            </p:nvSpPr>
            <p:spPr>
              <a:xfrm>
                <a:off x="5709919"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3" name="object 7">
                <a:extLst>
                  <a:ext uri="{FF2B5EF4-FFF2-40B4-BE49-F238E27FC236}">
                    <a16:creationId xmlns:a16="http://schemas.microsoft.com/office/drawing/2014/main" id="{4E9ED61D-C2A1-4169-9493-F4CEA97E70F9}"/>
                  </a:ext>
                </a:extLst>
              </p:cNvPr>
              <p:cNvSpPr/>
              <p:nvPr/>
            </p:nvSpPr>
            <p:spPr>
              <a:xfrm>
                <a:off x="557276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grpSp>
      <p:pic>
        <p:nvPicPr>
          <p:cNvPr id="14" name="object 4">
            <a:extLst>
              <a:ext uri="{FF2B5EF4-FFF2-40B4-BE49-F238E27FC236}">
                <a16:creationId xmlns:a16="http://schemas.microsoft.com/office/drawing/2014/main" id="{C26F2DA9-420C-4BA1-AEFF-3EE46A626658}"/>
              </a:ext>
            </a:extLst>
          </p:cNvPr>
          <p:cNvPicPr/>
          <p:nvPr userDrawn="1"/>
        </p:nvPicPr>
        <p:blipFill>
          <a:blip r:embed="rId6" cstate="print"/>
          <a:stretch>
            <a:fillRect/>
          </a:stretch>
        </p:blipFill>
        <p:spPr>
          <a:xfrm>
            <a:off x="0" y="0"/>
            <a:ext cx="6106159" cy="6857996"/>
          </a:xfrm>
          <a:prstGeom prst="rect">
            <a:avLst/>
          </a:prstGeom>
        </p:spPr>
      </p:pic>
      <p:sp>
        <p:nvSpPr>
          <p:cNvPr id="15" name="Title 1">
            <a:extLst>
              <a:ext uri="{FF2B5EF4-FFF2-40B4-BE49-F238E27FC236}">
                <a16:creationId xmlns:a16="http://schemas.microsoft.com/office/drawing/2014/main" id="{E2303F59-C7BD-48C3-92DE-256917C78262}"/>
              </a:ext>
            </a:extLst>
          </p:cNvPr>
          <p:cNvSpPr>
            <a:spLocks noGrp="1"/>
          </p:cNvSpPr>
          <p:nvPr>
            <p:ph type="ctrTitle"/>
          </p:nvPr>
        </p:nvSpPr>
        <p:spPr>
          <a:xfrm>
            <a:off x="340359" y="744280"/>
            <a:ext cx="5074286" cy="4827180"/>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605FE0C9-7D28-F0BC-CA37-09F52C323176}"/>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489383" y="203752"/>
            <a:ext cx="1497766" cy="130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421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pic>
        <p:nvPicPr>
          <p:cNvPr id="15" name="object 3">
            <a:extLst>
              <a:ext uri="{FF2B5EF4-FFF2-40B4-BE49-F238E27FC236}">
                <a16:creationId xmlns:a16="http://schemas.microsoft.com/office/drawing/2014/main" id="{22ED2DCB-CBC3-41CA-B1C1-FFA9E990C36C}"/>
              </a:ext>
            </a:extLst>
          </p:cNvPr>
          <p:cNvPicPr/>
          <p:nvPr userDrawn="1"/>
        </p:nvPicPr>
        <p:blipFill>
          <a:blip r:embed="rId5" cstate="print"/>
          <a:stretch>
            <a:fillRect/>
          </a:stretch>
        </p:blipFill>
        <p:spPr>
          <a:xfrm>
            <a:off x="0" y="0"/>
            <a:ext cx="4165599" cy="6857996"/>
          </a:xfrm>
          <a:prstGeom prst="rect">
            <a:avLst/>
          </a:prstGeom>
        </p:spPr>
      </p:pic>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22" name="Rectangle 2">
            <a:extLst>
              <a:ext uri="{FF2B5EF4-FFF2-40B4-BE49-F238E27FC236}">
                <a16:creationId xmlns:a16="http://schemas.microsoft.com/office/drawing/2014/main" id="{76AAE454-D63C-4C30-86B9-EDAD55A749BC}"/>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39969620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object 5">
            <a:extLst>
              <a:ext uri="{FF2B5EF4-FFF2-40B4-BE49-F238E27FC236}">
                <a16:creationId xmlns:a16="http://schemas.microsoft.com/office/drawing/2014/main" id="{A9D7E13D-D03B-455F-B046-55F278626C0A}"/>
              </a:ext>
            </a:extLst>
          </p:cNvPr>
          <p:cNvPicPr/>
          <p:nvPr userDrawn="1"/>
        </p:nvPicPr>
        <p:blipFill>
          <a:blip r:embed="rId5" cstate="print"/>
          <a:stretch>
            <a:fillRect/>
          </a:stretch>
        </p:blipFill>
        <p:spPr>
          <a:xfrm>
            <a:off x="0" y="0"/>
            <a:ext cx="4165599" cy="6857997"/>
          </a:xfrm>
          <a:prstGeom prst="rect">
            <a:avLst/>
          </a:prstGeom>
        </p:spPr>
      </p:pic>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sp>
        <p:nvSpPr>
          <p:cNvPr id="22" name="Rectangle 2">
            <a:extLst>
              <a:ext uri="{FF2B5EF4-FFF2-40B4-BE49-F238E27FC236}">
                <a16:creationId xmlns:a16="http://schemas.microsoft.com/office/drawing/2014/main" id="{05A2FD91-402F-4050-8608-A50C0A854F48}"/>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10722172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Graphic_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object 9">
            <a:extLst>
              <a:ext uri="{FF2B5EF4-FFF2-40B4-BE49-F238E27FC236}">
                <a16:creationId xmlns:a16="http://schemas.microsoft.com/office/drawing/2014/main" id="{828DAED7-C07A-4066-8A9B-162E20462D0C}"/>
              </a:ext>
            </a:extLst>
          </p:cNvPr>
          <p:cNvPicPr/>
          <p:nvPr userDrawn="1"/>
        </p:nvPicPr>
        <p:blipFill>
          <a:blip r:embed="rId5" cstate="print"/>
          <a:stretch>
            <a:fillRect/>
          </a:stretch>
        </p:blipFill>
        <p:spPr>
          <a:xfrm>
            <a:off x="4165600" y="0"/>
            <a:ext cx="8026400" cy="6857999"/>
          </a:xfrm>
          <a:prstGeom prst="rect">
            <a:avLst/>
          </a:prstGeom>
        </p:spPr>
      </p:pic>
      <p:pic>
        <p:nvPicPr>
          <p:cNvPr id="9" name="object 5">
            <a:extLst>
              <a:ext uri="{FF2B5EF4-FFF2-40B4-BE49-F238E27FC236}">
                <a16:creationId xmlns:a16="http://schemas.microsoft.com/office/drawing/2014/main" id="{A9D7E13D-D03B-455F-B046-55F278626C0A}"/>
              </a:ext>
            </a:extLst>
          </p:cNvPr>
          <p:cNvPicPr/>
          <p:nvPr userDrawn="1"/>
        </p:nvPicPr>
        <p:blipFill>
          <a:blip r:embed="rId6" cstate="print"/>
          <a:stretch>
            <a:fillRect/>
          </a:stretch>
        </p:blipFill>
        <p:spPr>
          <a:xfrm>
            <a:off x="0" y="0"/>
            <a:ext cx="4165599" cy="6857997"/>
          </a:xfrm>
          <a:prstGeom prst="rect">
            <a:avLst/>
          </a:prstGeom>
        </p:spPr>
      </p:pic>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a:solidFill>
            <a:srgbClr val="075597"/>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22" name="Group 21">
            <a:extLst>
              <a:ext uri="{FF2B5EF4-FFF2-40B4-BE49-F238E27FC236}">
                <a16:creationId xmlns:a16="http://schemas.microsoft.com/office/drawing/2014/main" id="{AC506CCC-1377-4977-A114-4EE7F01023E7}"/>
              </a:ext>
            </a:extLst>
          </p:cNvPr>
          <p:cNvGrpSpPr/>
          <p:nvPr userDrawn="1"/>
        </p:nvGrpSpPr>
        <p:grpSpPr>
          <a:xfrm>
            <a:off x="4028440" y="0"/>
            <a:ext cx="295275" cy="6858000"/>
            <a:chOff x="4028440" y="0"/>
            <a:chExt cx="295275" cy="6858000"/>
          </a:xfrm>
        </p:grpSpPr>
        <p:sp>
          <p:nvSpPr>
            <p:cNvPr id="23" name="object 6">
              <a:extLst>
                <a:ext uri="{FF2B5EF4-FFF2-40B4-BE49-F238E27FC236}">
                  <a16:creationId xmlns:a16="http://schemas.microsoft.com/office/drawing/2014/main" id="{2F5B80C6-A4B9-4EE6-9297-EF7DBD1625D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4" name="object 7">
              <a:extLst>
                <a:ext uri="{FF2B5EF4-FFF2-40B4-BE49-F238E27FC236}">
                  <a16:creationId xmlns:a16="http://schemas.microsoft.com/office/drawing/2014/main" id="{2F9EE7A9-0871-4864-834F-A63E13A788C9}"/>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5" name="object 22">
              <a:extLst>
                <a:ext uri="{FF2B5EF4-FFF2-40B4-BE49-F238E27FC236}">
                  <a16:creationId xmlns:a16="http://schemas.microsoft.com/office/drawing/2014/main" id="{DA1104C2-2C80-48BF-B3CE-EF6F789D6157}"/>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6" name="object 23">
              <a:extLst>
                <a:ext uri="{FF2B5EF4-FFF2-40B4-BE49-F238E27FC236}">
                  <a16:creationId xmlns:a16="http://schemas.microsoft.com/office/drawing/2014/main" id="{E81B70E3-6BFD-4679-99DF-EE8D21234987}"/>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15" name="Rectangle 2">
            <a:extLst>
              <a:ext uri="{FF2B5EF4-FFF2-40B4-BE49-F238E27FC236}">
                <a16:creationId xmlns:a16="http://schemas.microsoft.com/office/drawing/2014/main" id="{F0915CFF-649F-416E-AF2E-6323DAEF0A85}"/>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pic>
        <p:nvPicPr>
          <p:cNvPr id="2" name="Picture 2" descr="Logo, company name&#10;&#10;Description automatically generated">
            <a:extLst>
              <a:ext uri="{FF2B5EF4-FFF2-40B4-BE49-F238E27FC236}">
                <a16:creationId xmlns:a16="http://schemas.microsoft.com/office/drawing/2014/main" id="{12F41E7C-0395-7BA0-8A45-EB8CCD15D4DA}"/>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227936"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799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sp>
        <p:nvSpPr>
          <p:cNvPr id="10" name="Rectangle 2">
            <a:extLst>
              <a:ext uri="{FF2B5EF4-FFF2-40B4-BE49-F238E27FC236}">
                <a16:creationId xmlns:a16="http://schemas.microsoft.com/office/drawing/2014/main" id="{55079F14-2310-40D4-AC13-92508AC063F1}"/>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1247533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4EAA3C39-1DAF-48D5-8C9D-C6EDDF0C68FE}"/>
              </a:ext>
            </a:extLst>
          </p:cNvPr>
          <p:cNvGrpSpPr/>
          <p:nvPr userDrawn="1"/>
        </p:nvGrpSpPr>
        <p:grpSpPr>
          <a:xfrm>
            <a:off x="0" y="-2"/>
            <a:ext cx="12496797" cy="6857999"/>
            <a:chOff x="0" y="-2"/>
            <a:chExt cx="12496797" cy="6857999"/>
          </a:xfrm>
        </p:grpSpPr>
        <p:pic>
          <p:nvPicPr>
            <p:cNvPr id="7" name="object 5">
              <a:extLst>
                <a:ext uri="{FF2B5EF4-FFF2-40B4-BE49-F238E27FC236}">
                  <a16:creationId xmlns:a16="http://schemas.microsoft.com/office/drawing/2014/main" id="{B0C9DC14-4552-48D9-AFB4-DF64FCB5BB82}"/>
                </a:ext>
              </a:extLst>
            </p:cNvPr>
            <p:cNvPicPr/>
            <p:nvPr userDrawn="1"/>
          </p:nvPicPr>
          <p:blipFill>
            <a:blip r:embed="rId5" cstate="print"/>
            <a:stretch>
              <a:fillRect/>
            </a:stretch>
          </p:blipFill>
          <p:spPr>
            <a:xfrm>
              <a:off x="0" y="0"/>
              <a:ext cx="4165599" cy="6857997"/>
            </a:xfrm>
            <a:prstGeom prst="rect">
              <a:avLst/>
            </a:prstGeom>
          </p:spPr>
        </p:pic>
        <p:pic>
          <p:nvPicPr>
            <p:cNvPr id="9" name="object 5">
              <a:extLst>
                <a:ext uri="{FF2B5EF4-FFF2-40B4-BE49-F238E27FC236}">
                  <a16:creationId xmlns:a16="http://schemas.microsoft.com/office/drawing/2014/main" id="{34CC0C09-7E0F-480B-B63F-FAC77FE0DF7E}"/>
                </a:ext>
              </a:extLst>
            </p:cNvPr>
            <p:cNvPicPr/>
            <p:nvPr userDrawn="1"/>
          </p:nvPicPr>
          <p:blipFill>
            <a:blip r:embed="rId5" cstate="print"/>
            <a:stretch>
              <a:fillRect/>
            </a:stretch>
          </p:blipFill>
          <p:spPr>
            <a:xfrm>
              <a:off x="4165599" y="-1"/>
              <a:ext cx="4165599" cy="6857997"/>
            </a:xfrm>
            <a:prstGeom prst="rect">
              <a:avLst/>
            </a:prstGeom>
          </p:spPr>
        </p:pic>
        <p:pic>
          <p:nvPicPr>
            <p:cNvPr id="10" name="object 5">
              <a:extLst>
                <a:ext uri="{FF2B5EF4-FFF2-40B4-BE49-F238E27FC236}">
                  <a16:creationId xmlns:a16="http://schemas.microsoft.com/office/drawing/2014/main" id="{C213E4F0-AEC5-460E-8D3A-CE8E24901149}"/>
                </a:ext>
              </a:extLst>
            </p:cNvPr>
            <p:cNvPicPr/>
            <p:nvPr userDrawn="1"/>
          </p:nvPicPr>
          <p:blipFill rotWithShape="1">
            <a:blip r:embed="rId5" cstate="print"/>
            <a:srcRect l="-1" r="-7894"/>
            <a:stretch/>
          </p:blipFill>
          <p:spPr>
            <a:xfrm>
              <a:off x="8331198" y="-2"/>
              <a:ext cx="4165599" cy="6857997"/>
            </a:xfrm>
            <a:prstGeom prst="rect">
              <a:avLst/>
            </a:prstGeom>
          </p:spPr>
        </p:pic>
      </p:grpSp>
      <p:sp>
        <p:nvSpPr>
          <p:cNvPr id="8" name="Rectangle 2">
            <a:extLst>
              <a:ext uri="{FF2B5EF4-FFF2-40B4-BE49-F238E27FC236}">
                <a16:creationId xmlns:a16="http://schemas.microsoft.com/office/drawing/2014/main" id="{FB65BADF-0402-404E-ABEA-8FC840483718}"/>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pic>
        <p:nvPicPr>
          <p:cNvPr id="3" name="Picture 2" descr="Logo, company name&#10;&#10;Description automatically generated">
            <a:extLst>
              <a:ext uri="{FF2B5EF4-FFF2-40B4-BE49-F238E27FC236}">
                <a16:creationId xmlns:a16="http://schemas.microsoft.com/office/drawing/2014/main" id="{95EF44F6-31F1-F71D-180D-558129BEF302}"/>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220733" y="236410"/>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9810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Graphic_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 name="object 8">
            <a:extLst>
              <a:ext uri="{FF2B5EF4-FFF2-40B4-BE49-F238E27FC236}">
                <a16:creationId xmlns:a16="http://schemas.microsoft.com/office/drawing/2014/main" id="{97136A06-7478-4C4C-8B0A-58B686C4B121}"/>
              </a:ext>
            </a:extLst>
          </p:cNvPr>
          <p:cNvPicPr/>
          <p:nvPr userDrawn="1"/>
        </p:nvPicPr>
        <p:blipFill>
          <a:blip r:embed="rId5" cstate="print"/>
          <a:stretch>
            <a:fillRect/>
          </a:stretch>
        </p:blipFill>
        <p:spPr>
          <a:xfrm>
            <a:off x="4175760" y="0"/>
            <a:ext cx="8016240" cy="6857998"/>
          </a:xfrm>
          <a:prstGeom prst="rect">
            <a:avLst/>
          </a:prstGeom>
        </p:spPr>
      </p:pic>
      <p:sp>
        <p:nvSpPr>
          <p:cNvPr id="13" name="Rectangle 12">
            <a:extLst>
              <a:ext uri="{FF2B5EF4-FFF2-40B4-BE49-F238E27FC236}">
                <a16:creationId xmlns:a16="http://schemas.microsoft.com/office/drawing/2014/main" id="{38A482F0-0F38-4EEB-A7EC-D32B3032E5D9}"/>
              </a:ext>
            </a:extLst>
          </p:cNvPr>
          <p:cNvSpPr/>
          <p:nvPr userDrawn="1"/>
        </p:nvSpPr>
        <p:spPr>
          <a:xfrm>
            <a:off x="4166886" y="0"/>
            <a:ext cx="8025114"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89">
            <a:extLst>
              <a:ext uri="{FF2B5EF4-FFF2-40B4-BE49-F238E27FC236}">
                <a16:creationId xmlns:a16="http://schemas.microsoft.com/office/drawing/2014/main" id="{813C785A-9835-4836-9A55-33647EB1B86B}"/>
              </a:ext>
            </a:extLst>
          </p:cNvPr>
          <p:cNvSpPr/>
          <p:nvPr userDrawn="1"/>
        </p:nvSpPr>
        <p:spPr>
          <a:xfrm>
            <a:off x="492760" y="3504610"/>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pic>
        <p:nvPicPr>
          <p:cNvPr id="17" name="object 3">
            <a:extLst>
              <a:ext uri="{FF2B5EF4-FFF2-40B4-BE49-F238E27FC236}">
                <a16:creationId xmlns:a16="http://schemas.microsoft.com/office/drawing/2014/main" id="{657535A2-4E96-408D-9A4D-79027E7682F7}"/>
              </a:ext>
            </a:extLst>
          </p:cNvPr>
          <p:cNvPicPr/>
          <p:nvPr userDrawn="1"/>
        </p:nvPicPr>
        <p:blipFill>
          <a:blip r:embed="rId6" cstate="print"/>
          <a:stretch>
            <a:fillRect/>
          </a:stretch>
        </p:blipFill>
        <p:spPr>
          <a:xfrm>
            <a:off x="0" y="0"/>
            <a:ext cx="4165599" cy="6857996"/>
          </a:xfrm>
          <a:prstGeom prst="rect">
            <a:avLst/>
          </a:prstGeom>
        </p:spPr>
      </p:pic>
      <p:grpSp>
        <p:nvGrpSpPr>
          <p:cNvPr id="19" name="Group 18">
            <a:extLst>
              <a:ext uri="{FF2B5EF4-FFF2-40B4-BE49-F238E27FC236}">
                <a16:creationId xmlns:a16="http://schemas.microsoft.com/office/drawing/2014/main" id="{182F1299-1102-4CAF-8623-8FB25244FAAB}"/>
              </a:ext>
            </a:extLst>
          </p:cNvPr>
          <p:cNvGrpSpPr/>
          <p:nvPr userDrawn="1"/>
        </p:nvGrpSpPr>
        <p:grpSpPr>
          <a:xfrm>
            <a:off x="4028440" y="0"/>
            <a:ext cx="295275" cy="6858000"/>
            <a:chOff x="4028440" y="0"/>
            <a:chExt cx="295275" cy="6858000"/>
          </a:xfrm>
        </p:grpSpPr>
        <p:sp>
          <p:nvSpPr>
            <p:cNvPr id="20" name="object 6">
              <a:extLst>
                <a:ext uri="{FF2B5EF4-FFF2-40B4-BE49-F238E27FC236}">
                  <a16:creationId xmlns:a16="http://schemas.microsoft.com/office/drawing/2014/main" id="{9621C337-ED03-4668-ACCE-FDD3EB48032C}"/>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1" name="object 7">
              <a:extLst>
                <a:ext uri="{FF2B5EF4-FFF2-40B4-BE49-F238E27FC236}">
                  <a16:creationId xmlns:a16="http://schemas.microsoft.com/office/drawing/2014/main" id="{31477206-EAF6-465B-8C59-0DF81AB023DE}"/>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7" name="object 22">
              <a:extLst>
                <a:ext uri="{FF2B5EF4-FFF2-40B4-BE49-F238E27FC236}">
                  <a16:creationId xmlns:a16="http://schemas.microsoft.com/office/drawing/2014/main" id="{DA690F39-0B7A-4B15-813A-8F02FE0DE66E}"/>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8" name="object 23">
              <a:extLst>
                <a:ext uri="{FF2B5EF4-FFF2-40B4-BE49-F238E27FC236}">
                  <a16:creationId xmlns:a16="http://schemas.microsoft.com/office/drawing/2014/main" id="{9131E648-5727-4B85-A912-96D949826876}"/>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29" name="Subtitle 2">
            <a:extLst>
              <a:ext uri="{FF2B5EF4-FFF2-40B4-BE49-F238E27FC236}">
                <a16:creationId xmlns:a16="http://schemas.microsoft.com/office/drawing/2014/main" id="{47B1EC45-4A8A-4C85-81AD-A9C6EF995B05}"/>
              </a:ext>
            </a:extLst>
          </p:cNvPr>
          <p:cNvSpPr>
            <a:spLocks noGrp="1"/>
          </p:cNvSpPr>
          <p:nvPr>
            <p:ph type="subTitle" idx="1"/>
          </p:nvPr>
        </p:nvSpPr>
        <p:spPr>
          <a:xfrm>
            <a:off x="492760" y="1012542"/>
            <a:ext cx="3203575" cy="2181865"/>
          </a:xfrm>
          <a:prstGeom prst="rect">
            <a:avLst/>
          </a:prstGeom>
          <a:solidFill>
            <a:srgbClr val="EB232D"/>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1" name="Rectangle 2">
            <a:extLst>
              <a:ext uri="{FF2B5EF4-FFF2-40B4-BE49-F238E27FC236}">
                <a16:creationId xmlns:a16="http://schemas.microsoft.com/office/drawing/2014/main" id="{6A1A4CA6-9BA2-4341-AE29-4E6CA62BE33F}"/>
              </a:ext>
            </a:extLst>
          </p:cNvPr>
          <p:cNvSpPr>
            <a:spLocks/>
          </p:cNvSpPr>
          <p:nvPr userDrawn="1"/>
        </p:nvSpPr>
        <p:spPr bwMode="auto">
          <a:xfrm>
            <a:off x="11898472" y="6579467"/>
            <a:ext cx="14266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spTree>
    <p:extLst>
      <p:ext uri="{BB962C8B-B14F-4D97-AF65-F5344CB8AC3E}">
        <p14:creationId xmlns:p14="http://schemas.microsoft.com/office/powerpoint/2010/main" val="35406200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6" name="Rectangle 2">
            <a:extLst>
              <a:ext uri="{FF2B5EF4-FFF2-40B4-BE49-F238E27FC236}">
                <a16:creationId xmlns:a16="http://schemas.microsoft.com/office/drawing/2014/main" id="{ADC055C8-AA0E-40E4-B8E7-A69D887CEC7A}"/>
              </a:ext>
            </a:extLst>
          </p:cNvPr>
          <p:cNvSpPr>
            <a:spLocks/>
          </p:cNvSpPr>
          <p:nvPr userDrawn="1"/>
        </p:nvSpPr>
        <p:spPr bwMode="auto">
          <a:xfrm>
            <a:off x="345440" y="6591041"/>
            <a:ext cx="3214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6631501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38139612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Fan Journey Template">
    <p:bg>
      <p:bgPr>
        <a:solidFill>
          <a:schemeClr val="accent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pic>
        <p:nvPicPr>
          <p:cNvPr id="2" name="Picture 2" descr="Logo, company name&#10;&#10;Description automatically generated">
            <a:extLst>
              <a:ext uri="{FF2B5EF4-FFF2-40B4-BE49-F238E27FC236}">
                <a16:creationId xmlns:a16="http://schemas.microsoft.com/office/drawing/2014/main" id="{18D5C3AE-1CDD-2ADA-F792-4851AD323756}"/>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268757"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390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object 89">
            <a:extLst>
              <a:ext uri="{FF2B5EF4-FFF2-40B4-BE49-F238E27FC236}">
                <a16:creationId xmlns:a16="http://schemas.microsoft.com/office/drawing/2014/main" id="{813C785A-9835-4836-9A55-33647EB1B86B}"/>
              </a:ext>
            </a:extLst>
          </p:cNvPr>
          <p:cNvSpPr/>
          <p:nvPr userDrawn="1"/>
        </p:nvSpPr>
        <p:spPr>
          <a:xfrm>
            <a:off x="492760" y="3504610"/>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pic>
        <p:nvPicPr>
          <p:cNvPr id="13" name="object 2">
            <a:extLst>
              <a:ext uri="{FF2B5EF4-FFF2-40B4-BE49-F238E27FC236}">
                <a16:creationId xmlns:a16="http://schemas.microsoft.com/office/drawing/2014/main" id="{EBA19A72-FEB2-4FAA-87A9-8A2884A0313B}"/>
              </a:ext>
            </a:extLst>
          </p:cNvPr>
          <p:cNvPicPr/>
          <p:nvPr userDrawn="1"/>
        </p:nvPicPr>
        <p:blipFill>
          <a:blip r:embed="rId5" cstate="print"/>
          <a:stretch>
            <a:fillRect/>
          </a:stretch>
        </p:blipFill>
        <p:spPr>
          <a:xfrm>
            <a:off x="0" y="0"/>
            <a:ext cx="12191999" cy="5405120"/>
          </a:xfrm>
          <a:prstGeom prst="rect">
            <a:avLst/>
          </a:prstGeom>
        </p:spPr>
      </p:pic>
      <p:grpSp>
        <p:nvGrpSpPr>
          <p:cNvPr id="14" name="object 3">
            <a:extLst>
              <a:ext uri="{FF2B5EF4-FFF2-40B4-BE49-F238E27FC236}">
                <a16:creationId xmlns:a16="http://schemas.microsoft.com/office/drawing/2014/main" id="{EB64A98F-A366-4227-915D-1A27294DD160}"/>
              </a:ext>
            </a:extLst>
          </p:cNvPr>
          <p:cNvGrpSpPr/>
          <p:nvPr userDrawn="1"/>
        </p:nvGrpSpPr>
        <p:grpSpPr>
          <a:xfrm>
            <a:off x="0" y="2758439"/>
            <a:ext cx="12192000" cy="4099560"/>
            <a:chOff x="0" y="2758439"/>
            <a:chExt cx="12192000" cy="4099560"/>
          </a:xfrm>
        </p:grpSpPr>
        <p:pic>
          <p:nvPicPr>
            <p:cNvPr id="15" name="object 4">
              <a:extLst>
                <a:ext uri="{FF2B5EF4-FFF2-40B4-BE49-F238E27FC236}">
                  <a16:creationId xmlns:a16="http://schemas.microsoft.com/office/drawing/2014/main" id="{7954A3B0-CEED-4714-ACF8-710342B30C92}"/>
                </a:ext>
              </a:extLst>
            </p:cNvPr>
            <p:cNvPicPr/>
            <p:nvPr/>
          </p:nvPicPr>
          <p:blipFill>
            <a:blip r:embed="rId6" cstate="print"/>
            <a:stretch>
              <a:fillRect/>
            </a:stretch>
          </p:blipFill>
          <p:spPr>
            <a:xfrm>
              <a:off x="10806430" y="5942329"/>
              <a:ext cx="1169200" cy="488314"/>
            </a:xfrm>
            <a:prstGeom prst="rect">
              <a:avLst/>
            </a:prstGeom>
          </p:spPr>
        </p:pic>
        <p:pic>
          <p:nvPicPr>
            <p:cNvPr id="16" name="object 5">
              <a:extLst>
                <a:ext uri="{FF2B5EF4-FFF2-40B4-BE49-F238E27FC236}">
                  <a16:creationId xmlns:a16="http://schemas.microsoft.com/office/drawing/2014/main" id="{6D766265-615F-43F1-92DC-2B4EA90ED828}"/>
                </a:ext>
              </a:extLst>
            </p:cNvPr>
            <p:cNvPicPr/>
            <p:nvPr/>
          </p:nvPicPr>
          <p:blipFill>
            <a:blip r:embed="rId7" cstate="print"/>
            <a:stretch>
              <a:fillRect/>
            </a:stretch>
          </p:blipFill>
          <p:spPr>
            <a:xfrm>
              <a:off x="0" y="2926079"/>
              <a:ext cx="12191999" cy="3931917"/>
            </a:xfrm>
            <a:prstGeom prst="rect">
              <a:avLst/>
            </a:prstGeom>
          </p:spPr>
        </p:pic>
        <p:sp>
          <p:nvSpPr>
            <p:cNvPr id="22" name="object 6">
              <a:extLst>
                <a:ext uri="{FF2B5EF4-FFF2-40B4-BE49-F238E27FC236}">
                  <a16:creationId xmlns:a16="http://schemas.microsoft.com/office/drawing/2014/main" id="{8B546AEC-1D53-409B-A1B5-C982AD84529A}"/>
                </a:ext>
              </a:extLst>
            </p:cNvPr>
            <p:cNvSpPr/>
            <p:nvPr/>
          </p:nvSpPr>
          <p:spPr>
            <a:xfrm>
              <a:off x="0" y="290575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23" name="object 7">
              <a:extLst>
                <a:ext uri="{FF2B5EF4-FFF2-40B4-BE49-F238E27FC236}">
                  <a16:creationId xmlns:a16="http://schemas.microsoft.com/office/drawing/2014/main" id="{48D03807-2A67-4ECC-9E76-00AD536F3B0F}"/>
                </a:ext>
              </a:extLst>
            </p:cNvPr>
            <p:cNvSpPr/>
            <p:nvPr/>
          </p:nvSpPr>
          <p:spPr>
            <a:xfrm>
              <a:off x="340359" y="2758439"/>
              <a:ext cx="1666239" cy="295275"/>
            </a:xfrm>
            <a:custGeom>
              <a:avLst/>
              <a:gdLst/>
              <a:ahLst/>
              <a:cxnLst/>
              <a:rect l="l" t="t" r="r" b="b"/>
              <a:pathLst>
                <a:path w="1666239" h="295275">
                  <a:moveTo>
                    <a:pt x="0" y="294894"/>
                  </a:moveTo>
                  <a:lnTo>
                    <a:pt x="0" y="0"/>
                  </a:lnTo>
                </a:path>
                <a:path w="1666239"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24" name="object 8">
              <a:extLst>
                <a:ext uri="{FF2B5EF4-FFF2-40B4-BE49-F238E27FC236}">
                  <a16:creationId xmlns:a16="http://schemas.microsoft.com/office/drawing/2014/main" id="{2B12CE19-D90F-448D-B027-F0462076D9A8}"/>
                </a:ext>
              </a:extLst>
            </p:cNvPr>
            <p:cNvSpPr/>
            <p:nvPr/>
          </p:nvSpPr>
          <p:spPr>
            <a:xfrm>
              <a:off x="1163319"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25" name="object 9">
              <a:extLst>
                <a:ext uri="{FF2B5EF4-FFF2-40B4-BE49-F238E27FC236}">
                  <a16:creationId xmlns:a16="http://schemas.microsoft.com/office/drawing/2014/main" id="{B5A93FF7-D514-45D7-9AC2-8F0D92669D20}"/>
                </a:ext>
              </a:extLst>
            </p:cNvPr>
            <p:cNvSpPr/>
            <p:nvPr/>
          </p:nvSpPr>
          <p:spPr>
            <a:xfrm>
              <a:off x="367284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26" name="object 10">
              <a:extLst>
                <a:ext uri="{FF2B5EF4-FFF2-40B4-BE49-F238E27FC236}">
                  <a16:creationId xmlns:a16="http://schemas.microsoft.com/office/drawing/2014/main" id="{BCB53147-0772-4DFF-945A-328A5DA68CA2}"/>
                </a:ext>
              </a:extLst>
            </p:cNvPr>
            <p:cNvSpPr/>
            <p:nvPr/>
          </p:nvSpPr>
          <p:spPr>
            <a:xfrm>
              <a:off x="283972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0" name="object 11">
              <a:extLst>
                <a:ext uri="{FF2B5EF4-FFF2-40B4-BE49-F238E27FC236}">
                  <a16:creationId xmlns:a16="http://schemas.microsoft.com/office/drawing/2014/main" id="{E73E61ED-87F7-4891-B97F-F6AA86725E62}"/>
                </a:ext>
              </a:extLst>
            </p:cNvPr>
            <p:cNvSpPr/>
            <p:nvPr/>
          </p:nvSpPr>
          <p:spPr>
            <a:xfrm>
              <a:off x="534924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2" name="object 12">
              <a:extLst>
                <a:ext uri="{FF2B5EF4-FFF2-40B4-BE49-F238E27FC236}">
                  <a16:creationId xmlns:a16="http://schemas.microsoft.com/office/drawing/2014/main" id="{ED371E88-5FE8-45C0-ACE5-24A595C36008}"/>
                </a:ext>
              </a:extLst>
            </p:cNvPr>
            <p:cNvSpPr/>
            <p:nvPr/>
          </p:nvSpPr>
          <p:spPr>
            <a:xfrm>
              <a:off x="4505959"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3" name="object 13">
              <a:extLst>
                <a:ext uri="{FF2B5EF4-FFF2-40B4-BE49-F238E27FC236}">
                  <a16:creationId xmlns:a16="http://schemas.microsoft.com/office/drawing/2014/main" id="{348673DF-B912-4651-BFEA-335D44464ADE}"/>
                </a:ext>
              </a:extLst>
            </p:cNvPr>
            <p:cNvSpPr/>
            <p:nvPr/>
          </p:nvSpPr>
          <p:spPr>
            <a:xfrm>
              <a:off x="701548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4" name="object 14">
              <a:extLst>
                <a:ext uri="{FF2B5EF4-FFF2-40B4-BE49-F238E27FC236}">
                  <a16:creationId xmlns:a16="http://schemas.microsoft.com/office/drawing/2014/main" id="{F6BF4E32-3247-46CF-9A0D-A678E0C362F4}"/>
                </a:ext>
              </a:extLst>
            </p:cNvPr>
            <p:cNvSpPr/>
            <p:nvPr/>
          </p:nvSpPr>
          <p:spPr>
            <a:xfrm>
              <a:off x="617220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5" name="object 15">
              <a:extLst>
                <a:ext uri="{FF2B5EF4-FFF2-40B4-BE49-F238E27FC236}">
                  <a16:creationId xmlns:a16="http://schemas.microsoft.com/office/drawing/2014/main" id="{56F406B9-4AF7-48B1-8FCC-13982A601D5C}"/>
                </a:ext>
              </a:extLst>
            </p:cNvPr>
            <p:cNvSpPr/>
            <p:nvPr/>
          </p:nvSpPr>
          <p:spPr>
            <a:xfrm>
              <a:off x="869188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6" name="object 16">
              <a:extLst>
                <a:ext uri="{FF2B5EF4-FFF2-40B4-BE49-F238E27FC236}">
                  <a16:creationId xmlns:a16="http://schemas.microsoft.com/office/drawing/2014/main" id="{0F408804-BFEC-4C9A-B2C4-DB177F53977F}"/>
                </a:ext>
              </a:extLst>
            </p:cNvPr>
            <p:cNvSpPr/>
            <p:nvPr/>
          </p:nvSpPr>
          <p:spPr>
            <a:xfrm>
              <a:off x="7848600" y="2758439"/>
              <a:ext cx="1666239" cy="295275"/>
            </a:xfrm>
            <a:custGeom>
              <a:avLst/>
              <a:gdLst/>
              <a:ahLst/>
              <a:cxnLst/>
              <a:rect l="l" t="t" r="r" b="b"/>
              <a:pathLst>
                <a:path w="1666240" h="295275">
                  <a:moveTo>
                    <a:pt x="0" y="294894"/>
                  </a:moveTo>
                  <a:lnTo>
                    <a:pt x="0" y="0"/>
                  </a:lnTo>
                </a:path>
                <a:path w="1666240" h="295275">
                  <a:moveTo>
                    <a:pt x="1666240" y="294894"/>
                  </a:moveTo>
                  <a:lnTo>
                    <a:pt x="1666240" y="0"/>
                  </a:lnTo>
                </a:path>
              </a:pathLst>
            </a:custGeom>
            <a:ln w="34925">
              <a:solidFill>
                <a:srgbClr val="858F8F"/>
              </a:solidFill>
            </a:ln>
          </p:spPr>
          <p:txBody>
            <a:bodyPr wrap="square" lIns="0" tIns="0" rIns="0" bIns="0" rtlCol="0"/>
            <a:lstStyle/>
            <a:p>
              <a:endParaRPr/>
            </a:p>
          </p:txBody>
        </p:sp>
        <p:sp>
          <p:nvSpPr>
            <p:cNvPr id="37" name="object 17">
              <a:extLst>
                <a:ext uri="{FF2B5EF4-FFF2-40B4-BE49-F238E27FC236}">
                  <a16:creationId xmlns:a16="http://schemas.microsoft.com/office/drawing/2014/main" id="{5DFB6E3C-BC7F-4E6D-9F32-222CF279DC81}"/>
                </a:ext>
              </a:extLst>
            </p:cNvPr>
            <p:cNvSpPr/>
            <p:nvPr/>
          </p:nvSpPr>
          <p:spPr>
            <a:xfrm>
              <a:off x="10358119" y="2758439"/>
              <a:ext cx="1666239" cy="295275"/>
            </a:xfrm>
            <a:custGeom>
              <a:avLst/>
              <a:gdLst/>
              <a:ahLst/>
              <a:cxnLst/>
              <a:rect l="l" t="t" r="r" b="b"/>
              <a:pathLst>
                <a:path w="1666240" h="295275">
                  <a:moveTo>
                    <a:pt x="0" y="294894"/>
                  </a:moveTo>
                  <a:lnTo>
                    <a:pt x="0" y="0"/>
                  </a:lnTo>
                </a:path>
                <a:path w="1666240"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38" name="object 18">
              <a:extLst>
                <a:ext uri="{FF2B5EF4-FFF2-40B4-BE49-F238E27FC236}">
                  <a16:creationId xmlns:a16="http://schemas.microsoft.com/office/drawing/2014/main" id="{C1DCDBA1-01B1-4FF3-91A7-EAA263CD3FB1}"/>
                </a:ext>
              </a:extLst>
            </p:cNvPr>
            <p:cNvSpPr/>
            <p:nvPr/>
          </p:nvSpPr>
          <p:spPr>
            <a:xfrm>
              <a:off x="1119124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grpSp>
      <p:sp>
        <p:nvSpPr>
          <p:cNvPr id="54" name="Title 1">
            <a:extLst>
              <a:ext uri="{FF2B5EF4-FFF2-40B4-BE49-F238E27FC236}">
                <a16:creationId xmlns:a16="http://schemas.microsoft.com/office/drawing/2014/main" id="{DD52E21C-5FE0-46F8-AF1A-13D4CFADACA0}"/>
              </a:ext>
            </a:extLst>
          </p:cNvPr>
          <p:cNvSpPr>
            <a:spLocks noGrp="1"/>
          </p:cNvSpPr>
          <p:nvPr userDrawn="1">
            <p:ph type="ctrTitle" hasCustomPrompt="1"/>
          </p:nvPr>
        </p:nvSpPr>
        <p:spPr>
          <a:xfrm>
            <a:off x="1524000" y="234685"/>
            <a:ext cx="9144000" cy="2654476"/>
          </a:xfrm>
          <a:prstGeom prst="rect">
            <a:avLst/>
          </a:prstGeom>
        </p:spPr>
        <p:txBody>
          <a:bodyPr vert="horz" anchor="ctr">
            <a:noAutofit/>
          </a:bodyPr>
          <a:lstStyle>
            <a:lvl1pPr algn="ctr">
              <a:defRPr sz="80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THANK YOU</a:t>
            </a:r>
          </a:p>
        </p:txBody>
      </p:sp>
      <p:pic>
        <p:nvPicPr>
          <p:cNvPr id="2" name="Picture 2" descr="Logo, company name&#10;&#10;Description automatically generated">
            <a:extLst>
              <a:ext uri="{FF2B5EF4-FFF2-40B4-BE49-F238E27FC236}">
                <a16:creationId xmlns:a16="http://schemas.microsoft.com/office/drawing/2014/main" id="{92A0A786-365D-0B99-1449-63527A3FDCF8}"/>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4778149" y="3804287"/>
            <a:ext cx="2381925" cy="207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759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6" name="Rectangle 2">
            <a:extLst>
              <a:ext uri="{FF2B5EF4-FFF2-40B4-BE49-F238E27FC236}">
                <a16:creationId xmlns:a16="http://schemas.microsoft.com/office/drawing/2014/main" id="{ADC055C8-AA0E-40E4-B8E7-A69D887CEC7A}"/>
              </a:ext>
            </a:extLst>
          </p:cNvPr>
          <p:cNvSpPr>
            <a:spLocks/>
          </p:cNvSpPr>
          <p:nvPr userDrawn="1"/>
        </p:nvSpPr>
        <p:spPr bwMode="auto">
          <a:xfrm>
            <a:off x="345440" y="6591041"/>
            <a:ext cx="3214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2021 National Football League. All rights reserved.</a:t>
            </a:r>
          </a:p>
        </p:txBody>
      </p:sp>
    </p:spTree>
    <p:extLst>
      <p:ext uri="{BB962C8B-B14F-4D97-AF65-F5344CB8AC3E}">
        <p14:creationId xmlns:p14="http://schemas.microsoft.com/office/powerpoint/2010/main" val="41673435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E06F69C7-EC8A-4705-8597-D577825F31E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2" name="Object 51" hidden="1">
                        <a:extLst>
                          <a:ext uri="{FF2B5EF4-FFF2-40B4-BE49-F238E27FC236}">
                            <a16:creationId xmlns:a16="http://schemas.microsoft.com/office/drawing/2014/main" id="{E06F69C7-EC8A-4705-8597-D577825F31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9" name="object 3">
            <a:extLst>
              <a:ext uri="{FF2B5EF4-FFF2-40B4-BE49-F238E27FC236}">
                <a16:creationId xmlns:a16="http://schemas.microsoft.com/office/drawing/2014/main" id="{BC26196B-1BBF-4B71-AB57-72A68B1559F4}"/>
              </a:ext>
            </a:extLst>
          </p:cNvPr>
          <p:cNvPicPr/>
          <p:nvPr/>
        </p:nvPicPr>
        <p:blipFill>
          <a:blip r:embed="rId5" cstate="print"/>
          <a:stretch>
            <a:fillRect/>
          </a:stretch>
        </p:blipFill>
        <p:spPr>
          <a:xfrm>
            <a:off x="0" y="0"/>
            <a:ext cx="12191999" cy="6857997"/>
          </a:xfrm>
          <a:prstGeom prst="rect">
            <a:avLst/>
          </a:prstGeom>
        </p:spPr>
      </p:pic>
      <p:grpSp>
        <p:nvGrpSpPr>
          <p:cNvPr id="53" name="Group 52">
            <a:extLst>
              <a:ext uri="{FF2B5EF4-FFF2-40B4-BE49-F238E27FC236}">
                <a16:creationId xmlns:a16="http://schemas.microsoft.com/office/drawing/2014/main" id="{76D58FB9-83EF-42C5-B39F-DF8A8EBE76F8}"/>
              </a:ext>
            </a:extLst>
          </p:cNvPr>
          <p:cNvGrpSpPr/>
          <p:nvPr userDrawn="1"/>
        </p:nvGrpSpPr>
        <p:grpSpPr>
          <a:xfrm>
            <a:off x="0" y="5247640"/>
            <a:ext cx="12192000" cy="295275"/>
            <a:chOff x="0" y="5247640"/>
            <a:chExt cx="12192000" cy="295275"/>
          </a:xfrm>
        </p:grpSpPr>
        <p:sp>
          <p:nvSpPr>
            <p:cNvPr id="36" name="object 10">
              <a:extLst>
                <a:ext uri="{FF2B5EF4-FFF2-40B4-BE49-F238E27FC236}">
                  <a16:creationId xmlns:a16="http://schemas.microsoft.com/office/drawing/2014/main" id="{326261BD-3663-49B9-A2E8-D01963C27860}"/>
                </a:ext>
              </a:extLst>
            </p:cNvPr>
            <p:cNvSpPr/>
            <p:nvPr/>
          </p:nvSpPr>
          <p:spPr>
            <a:xfrm>
              <a:off x="0" y="539495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37" name="object 11">
              <a:extLst>
                <a:ext uri="{FF2B5EF4-FFF2-40B4-BE49-F238E27FC236}">
                  <a16:creationId xmlns:a16="http://schemas.microsoft.com/office/drawing/2014/main" id="{E3898D13-18C8-4B18-A9C6-518079CBA0CB}"/>
                </a:ext>
              </a:extLst>
            </p:cNvPr>
            <p:cNvSpPr/>
            <p:nvPr/>
          </p:nvSpPr>
          <p:spPr>
            <a:xfrm>
              <a:off x="340359" y="5247640"/>
              <a:ext cx="1666239" cy="295275"/>
            </a:xfrm>
            <a:custGeom>
              <a:avLst/>
              <a:gdLst/>
              <a:ahLst/>
              <a:cxnLst/>
              <a:rect l="l" t="t" r="r" b="b"/>
              <a:pathLst>
                <a:path w="1666239" h="295275">
                  <a:moveTo>
                    <a:pt x="0" y="294894"/>
                  </a:moveTo>
                  <a:lnTo>
                    <a:pt x="0" y="0"/>
                  </a:lnTo>
                </a:path>
                <a:path w="1666239"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38" name="object 12">
              <a:extLst>
                <a:ext uri="{FF2B5EF4-FFF2-40B4-BE49-F238E27FC236}">
                  <a16:creationId xmlns:a16="http://schemas.microsoft.com/office/drawing/2014/main" id="{3ECFFEC0-E8E0-4DBA-958B-E4788301B36D}"/>
                </a:ext>
              </a:extLst>
            </p:cNvPr>
            <p:cNvSpPr/>
            <p:nvPr/>
          </p:nvSpPr>
          <p:spPr>
            <a:xfrm>
              <a:off x="116331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9" name="object 13">
              <a:extLst>
                <a:ext uri="{FF2B5EF4-FFF2-40B4-BE49-F238E27FC236}">
                  <a16:creationId xmlns:a16="http://schemas.microsoft.com/office/drawing/2014/main" id="{77E6FAFC-6845-4E60-8BC7-6853B22A5613}"/>
                </a:ext>
              </a:extLst>
            </p:cNvPr>
            <p:cNvSpPr/>
            <p:nvPr/>
          </p:nvSpPr>
          <p:spPr>
            <a:xfrm>
              <a:off x="36728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0" name="object 14">
              <a:extLst>
                <a:ext uri="{FF2B5EF4-FFF2-40B4-BE49-F238E27FC236}">
                  <a16:creationId xmlns:a16="http://schemas.microsoft.com/office/drawing/2014/main" id="{DA8FC2F4-5887-4D20-A46B-B1C0D970B22D}"/>
                </a:ext>
              </a:extLst>
            </p:cNvPr>
            <p:cNvSpPr/>
            <p:nvPr/>
          </p:nvSpPr>
          <p:spPr>
            <a:xfrm>
              <a:off x="283972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1" name="object 15">
              <a:extLst>
                <a:ext uri="{FF2B5EF4-FFF2-40B4-BE49-F238E27FC236}">
                  <a16:creationId xmlns:a16="http://schemas.microsoft.com/office/drawing/2014/main" id="{BF654A61-6F12-47C1-869E-131264F20051}"/>
                </a:ext>
              </a:extLst>
            </p:cNvPr>
            <p:cNvSpPr/>
            <p:nvPr/>
          </p:nvSpPr>
          <p:spPr>
            <a:xfrm>
              <a:off x="53492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2" name="object 16">
              <a:extLst>
                <a:ext uri="{FF2B5EF4-FFF2-40B4-BE49-F238E27FC236}">
                  <a16:creationId xmlns:a16="http://schemas.microsoft.com/office/drawing/2014/main" id="{9A0683CD-9531-45CA-871F-88F87D43BAEE}"/>
                </a:ext>
              </a:extLst>
            </p:cNvPr>
            <p:cNvSpPr/>
            <p:nvPr/>
          </p:nvSpPr>
          <p:spPr>
            <a:xfrm>
              <a:off x="450595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3" name="object 17">
              <a:extLst>
                <a:ext uri="{FF2B5EF4-FFF2-40B4-BE49-F238E27FC236}">
                  <a16:creationId xmlns:a16="http://schemas.microsoft.com/office/drawing/2014/main" id="{3E44630E-F916-4B9E-AAE8-B13AC946B01C}"/>
                </a:ext>
              </a:extLst>
            </p:cNvPr>
            <p:cNvSpPr/>
            <p:nvPr/>
          </p:nvSpPr>
          <p:spPr>
            <a:xfrm>
              <a:off x="70154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4" name="object 18">
              <a:extLst>
                <a:ext uri="{FF2B5EF4-FFF2-40B4-BE49-F238E27FC236}">
                  <a16:creationId xmlns:a16="http://schemas.microsoft.com/office/drawing/2014/main" id="{D7FD9B2C-341B-4ACD-9DE1-C275185D80A4}"/>
                </a:ext>
              </a:extLst>
            </p:cNvPr>
            <p:cNvSpPr/>
            <p:nvPr/>
          </p:nvSpPr>
          <p:spPr>
            <a:xfrm>
              <a:off x="617220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5" name="object 19">
              <a:extLst>
                <a:ext uri="{FF2B5EF4-FFF2-40B4-BE49-F238E27FC236}">
                  <a16:creationId xmlns:a16="http://schemas.microsoft.com/office/drawing/2014/main" id="{827E39B2-1429-40D4-B72F-1BBFA6EC8313}"/>
                </a:ext>
              </a:extLst>
            </p:cNvPr>
            <p:cNvSpPr/>
            <p:nvPr/>
          </p:nvSpPr>
          <p:spPr>
            <a:xfrm>
              <a:off x="86918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6" name="object 20">
              <a:extLst>
                <a:ext uri="{FF2B5EF4-FFF2-40B4-BE49-F238E27FC236}">
                  <a16:creationId xmlns:a16="http://schemas.microsoft.com/office/drawing/2014/main" id="{FBC430D8-5982-46F0-892B-85977BD37D87}"/>
                </a:ext>
              </a:extLst>
            </p:cNvPr>
            <p:cNvSpPr/>
            <p:nvPr/>
          </p:nvSpPr>
          <p:spPr>
            <a:xfrm>
              <a:off x="7848600" y="5247640"/>
              <a:ext cx="1666239" cy="295275"/>
            </a:xfrm>
            <a:custGeom>
              <a:avLst/>
              <a:gdLst/>
              <a:ahLst/>
              <a:cxnLst/>
              <a:rect l="l" t="t" r="r" b="b"/>
              <a:pathLst>
                <a:path w="1666240" h="295275">
                  <a:moveTo>
                    <a:pt x="0" y="294894"/>
                  </a:moveTo>
                  <a:lnTo>
                    <a:pt x="0" y="0"/>
                  </a:lnTo>
                </a:path>
                <a:path w="1666240" h="295275">
                  <a:moveTo>
                    <a:pt x="1666240" y="294894"/>
                  </a:moveTo>
                  <a:lnTo>
                    <a:pt x="1666240" y="0"/>
                  </a:lnTo>
                </a:path>
              </a:pathLst>
            </a:custGeom>
            <a:ln w="34925">
              <a:solidFill>
                <a:srgbClr val="858F8F"/>
              </a:solidFill>
            </a:ln>
          </p:spPr>
          <p:txBody>
            <a:bodyPr wrap="square" lIns="0" tIns="0" rIns="0" bIns="0" rtlCol="0"/>
            <a:lstStyle/>
            <a:p>
              <a:endParaRPr/>
            </a:p>
          </p:txBody>
        </p:sp>
        <p:sp>
          <p:nvSpPr>
            <p:cNvPr id="47" name="object 21">
              <a:extLst>
                <a:ext uri="{FF2B5EF4-FFF2-40B4-BE49-F238E27FC236}">
                  <a16:creationId xmlns:a16="http://schemas.microsoft.com/office/drawing/2014/main" id="{421337BE-5595-4352-A3AC-25F94E00E932}"/>
                </a:ext>
              </a:extLst>
            </p:cNvPr>
            <p:cNvSpPr/>
            <p:nvPr/>
          </p:nvSpPr>
          <p:spPr>
            <a:xfrm>
              <a:off x="10358119" y="5247640"/>
              <a:ext cx="1666239" cy="295275"/>
            </a:xfrm>
            <a:custGeom>
              <a:avLst/>
              <a:gdLst/>
              <a:ahLst/>
              <a:cxnLst/>
              <a:rect l="l" t="t" r="r" b="b"/>
              <a:pathLst>
                <a:path w="1666240" h="295275">
                  <a:moveTo>
                    <a:pt x="0" y="294894"/>
                  </a:moveTo>
                  <a:lnTo>
                    <a:pt x="0" y="0"/>
                  </a:lnTo>
                </a:path>
                <a:path w="1666240"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48" name="object 22">
              <a:extLst>
                <a:ext uri="{FF2B5EF4-FFF2-40B4-BE49-F238E27FC236}">
                  <a16:creationId xmlns:a16="http://schemas.microsoft.com/office/drawing/2014/main" id="{F650A8FF-33F6-43AC-A89D-D01DE4CCD4F4}"/>
                </a:ext>
              </a:extLst>
            </p:cNvPr>
            <p:cNvSpPr/>
            <p:nvPr/>
          </p:nvSpPr>
          <p:spPr>
            <a:xfrm>
              <a:off x="1119124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grpSp>
      <p:sp>
        <p:nvSpPr>
          <p:cNvPr id="2" name="Title 1">
            <a:extLst>
              <a:ext uri="{FF2B5EF4-FFF2-40B4-BE49-F238E27FC236}">
                <a16:creationId xmlns:a16="http://schemas.microsoft.com/office/drawing/2014/main" id="{24152757-90E0-460D-8354-D86E1FEEB8C6}"/>
              </a:ext>
            </a:extLst>
          </p:cNvPr>
          <p:cNvSpPr>
            <a:spLocks noGrp="1"/>
          </p:cNvSpPr>
          <p:nvPr userDrawn="1">
            <p:ph type="ctrTitle"/>
          </p:nvPr>
        </p:nvSpPr>
        <p:spPr>
          <a:xfrm>
            <a:off x="340359" y="1584291"/>
            <a:ext cx="9144000" cy="2654476"/>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7426611-FECC-4541-9045-FACA048A2BE6}"/>
              </a:ext>
            </a:extLst>
          </p:cNvPr>
          <p:cNvSpPr>
            <a:spLocks noGrp="1"/>
          </p:cNvSpPr>
          <p:nvPr userDrawn="1">
            <p:ph type="subTitle" idx="1"/>
          </p:nvPr>
        </p:nvSpPr>
        <p:spPr>
          <a:xfrm>
            <a:off x="340359" y="4410426"/>
            <a:ext cx="9144000" cy="689258"/>
          </a:xfrm>
          <a:prstGeom prst="rect">
            <a:avLst/>
          </a:prstGeom>
        </p:spPr>
        <p:txBody>
          <a:bodyPr>
            <a:normAutofit/>
          </a:bodyPr>
          <a:lstStyle>
            <a:lvl1pPr marL="0" indent="0" algn="l">
              <a:buNone/>
              <a:defRPr sz="28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4" name="Content Placeholder 83">
            <a:extLst>
              <a:ext uri="{FF2B5EF4-FFF2-40B4-BE49-F238E27FC236}">
                <a16:creationId xmlns:a16="http://schemas.microsoft.com/office/drawing/2014/main" id="{B74ABDFC-DFB2-4D7D-84E2-78D4C1DF2B32}"/>
              </a:ext>
            </a:extLst>
          </p:cNvPr>
          <p:cNvSpPr>
            <a:spLocks noGrp="1"/>
          </p:cNvSpPr>
          <p:nvPr userDrawn="1">
            <p:ph sz="quarter" idx="11"/>
          </p:nvPr>
        </p:nvSpPr>
        <p:spPr>
          <a:xfrm>
            <a:off x="8085059" y="5962661"/>
            <a:ext cx="3721869" cy="461962"/>
          </a:xfrm>
          <a:prstGeom prst="rect">
            <a:avLst/>
          </a:prstGeom>
        </p:spPr>
        <p:txBody>
          <a:bodyPr anchor="ctr">
            <a:normAutofit/>
          </a:bodyPr>
          <a:lstStyle>
            <a:lvl1pPr marL="0" indent="0" algn="r">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stStyle>
          <a:p>
            <a:pPr lvl="0"/>
            <a:r>
              <a:rPr lang="en-US"/>
              <a:t>Click to edit Master text styles</a:t>
            </a:r>
          </a:p>
        </p:txBody>
      </p:sp>
      <p:pic>
        <p:nvPicPr>
          <p:cNvPr id="4" name="Picture 2" descr="Logo, company name&#10;&#10;Description automatically generated">
            <a:extLst>
              <a:ext uri="{FF2B5EF4-FFF2-40B4-BE49-F238E27FC236}">
                <a16:creationId xmlns:a16="http://schemas.microsoft.com/office/drawing/2014/main" id="{AA666CAC-B897-65E7-21EA-0905BA992D0B}"/>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448223" y="345666"/>
            <a:ext cx="1280815" cy="111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8948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E06F69C7-EC8A-4705-8597-D577825F31E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2" name="Object 51" hidden="1">
                        <a:extLst>
                          <a:ext uri="{FF2B5EF4-FFF2-40B4-BE49-F238E27FC236}">
                            <a16:creationId xmlns:a16="http://schemas.microsoft.com/office/drawing/2014/main" id="{E06F69C7-EC8A-4705-8597-D577825F31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9" name="object 3">
            <a:extLst>
              <a:ext uri="{FF2B5EF4-FFF2-40B4-BE49-F238E27FC236}">
                <a16:creationId xmlns:a16="http://schemas.microsoft.com/office/drawing/2014/main" id="{BC26196B-1BBF-4B71-AB57-72A68B1559F4}"/>
              </a:ext>
            </a:extLst>
          </p:cNvPr>
          <p:cNvPicPr/>
          <p:nvPr/>
        </p:nvPicPr>
        <p:blipFill>
          <a:blip r:embed="rId5" cstate="print"/>
          <a:stretch>
            <a:fillRect/>
          </a:stretch>
        </p:blipFill>
        <p:spPr>
          <a:xfrm>
            <a:off x="0" y="0"/>
            <a:ext cx="12191999" cy="6857997"/>
          </a:xfrm>
          <a:prstGeom prst="rect">
            <a:avLst/>
          </a:prstGeom>
        </p:spPr>
      </p:pic>
      <p:grpSp>
        <p:nvGrpSpPr>
          <p:cNvPr id="53" name="Group 52">
            <a:extLst>
              <a:ext uri="{FF2B5EF4-FFF2-40B4-BE49-F238E27FC236}">
                <a16:creationId xmlns:a16="http://schemas.microsoft.com/office/drawing/2014/main" id="{76D58FB9-83EF-42C5-B39F-DF8A8EBE76F8}"/>
              </a:ext>
            </a:extLst>
          </p:cNvPr>
          <p:cNvGrpSpPr/>
          <p:nvPr userDrawn="1"/>
        </p:nvGrpSpPr>
        <p:grpSpPr>
          <a:xfrm>
            <a:off x="0" y="5247640"/>
            <a:ext cx="12192000" cy="295275"/>
            <a:chOff x="0" y="5247640"/>
            <a:chExt cx="12192000" cy="295275"/>
          </a:xfrm>
        </p:grpSpPr>
        <p:sp>
          <p:nvSpPr>
            <p:cNvPr id="36" name="object 10">
              <a:extLst>
                <a:ext uri="{FF2B5EF4-FFF2-40B4-BE49-F238E27FC236}">
                  <a16:creationId xmlns:a16="http://schemas.microsoft.com/office/drawing/2014/main" id="{326261BD-3663-49B9-A2E8-D01963C27860}"/>
                </a:ext>
              </a:extLst>
            </p:cNvPr>
            <p:cNvSpPr/>
            <p:nvPr/>
          </p:nvSpPr>
          <p:spPr>
            <a:xfrm>
              <a:off x="0" y="539495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37" name="object 11">
              <a:extLst>
                <a:ext uri="{FF2B5EF4-FFF2-40B4-BE49-F238E27FC236}">
                  <a16:creationId xmlns:a16="http://schemas.microsoft.com/office/drawing/2014/main" id="{E3898D13-18C8-4B18-A9C6-518079CBA0CB}"/>
                </a:ext>
              </a:extLst>
            </p:cNvPr>
            <p:cNvSpPr/>
            <p:nvPr/>
          </p:nvSpPr>
          <p:spPr>
            <a:xfrm>
              <a:off x="340359" y="5247640"/>
              <a:ext cx="1666239" cy="295275"/>
            </a:xfrm>
            <a:custGeom>
              <a:avLst/>
              <a:gdLst/>
              <a:ahLst/>
              <a:cxnLst/>
              <a:rect l="l" t="t" r="r" b="b"/>
              <a:pathLst>
                <a:path w="1666239" h="295275">
                  <a:moveTo>
                    <a:pt x="0" y="294894"/>
                  </a:moveTo>
                  <a:lnTo>
                    <a:pt x="0" y="0"/>
                  </a:lnTo>
                </a:path>
                <a:path w="1666239"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38" name="object 12">
              <a:extLst>
                <a:ext uri="{FF2B5EF4-FFF2-40B4-BE49-F238E27FC236}">
                  <a16:creationId xmlns:a16="http://schemas.microsoft.com/office/drawing/2014/main" id="{3ECFFEC0-E8E0-4DBA-958B-E4788301B36D}"/>
                </a:ext>
              </a:extLst>
            </p:cNvPr>
            <p:cNvSpPr/>
            <p:nvPr/>
          </p:nvSpPr>
          <p:spPr>
            <a:xfrm>
              <a:off x="116331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9" name="object 13">
              <a:extLst>
                <a:ext uri="{FF2B5EF4-FFF2-40B4-BE49-F238E27FC236}">
                  <a16:creationId xmlns:a16="http://schemas.microsoft.com/office/drawing/2014/main" id="{77E6FAFC-6845-4E60-8BC7-6853B22A5613}"/>
                </a:ext>
              </a:extLst>
            </p:cNvPr>
            <p:cNvSpPr/>
            <p:nvPr/>
          </p:nvSpPr>
          <p:spPr>
            <a:xfrm>
              <a:off x="36728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0" name="object 14">
              <a:extLst>
                <a:ext uri="{FF2B5EF4-FFF2-40B4-BE49-F238E27FC236}">
                  <a16:creationId xmlns:a16="http://schemas.microsoft.com/office/drawing/2014/main" id="{DA8FC2F4-5887-4D20-A46B-B1C0D970B22D}"/>
                </a:ext>
              </a:extLst>
            </p:cNvPr>
            <p:cNvSpPr/>
            <p:nvPr/>
          </p:nvSpPr>
          <p:spPr>
            <a:xfrm>
              <a:off x="283972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1" name="object 15">
              <a:extLst>
                <a:ext uri="{FF2B5EF4-FFF2-40B4-BE49-F238E27FC236}">
                  <a16:creationId xmlns:a16="http://schemas.microsoft.com/office/drawing/2014/main" id="{BF654A61-6F12-47C1-869E-131264F20051}"/>
                </a:ext>
              </a:extLst>
            </p:cNvPr>
            <p:cNvSpPr/>
            <p:nvPr/>
          </p:nvSpPr>
          <p:spPr>
            <a:xfrm>
              <a:off x="53492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2" name="object 16">
              <a:extLst>
                <a:ext uri="{FF2B5EF4-FFF2-40B4-BE49-F238E27FC236}">
                  <a16:creationId xmlns:a16="http://schemas.microsoft.com/office/drawing/2014/main" id="{9A0683CD-9531-45CA-871F-88F87D43BAEE}"/>
                </a:ext>
              </a:extLst>
            </p:cNvPr>
            <p:cNvSpPr/>
            <p:nvPr/>
          </p:nvSpPr>
          <p:spPr>
            <a:xfrm>
              <a:off x="450595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3" name="object 17">
              <a:extLst>
                <a:ext uri="{FF2B5EF4-FFF2-40B4-BE49-F238E27FC236}">
                  <a16:creationId xmlns:a16="http://schemas.microsoft.com/office/drawing/2014/main" id="{3E44630E-F916-4B9E-AAE8-B13AC946B01C}"/>
                </a:ext>
              </a:extLst>
            </p:cNvPr>
            <p:cNvSpPr/>
            <p:nvPr/>
          </p:nvSpPr>
          <p:spPr>
            <a:xfrm>
              <a:off x="70154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4" name="object 18">
              <a:extLst>
                <a:ext uri="{FF2B5EF4-FFF2-40B4-BE49-F238E27FC236}">
                  <a16:creationId xmlns:a16="http://schemas.microsoft.com/office/drawing/2014/main" id="{D7FD9B2C-341B-4ACD-9DE1-C275185D80A4}"/>
                </a:ext>
              </a:extLst>
            </p:cNvPr>
            <p:cNvSpPr/>
            <p:nvPr/>
          </p:nvSpPr>
          <p:spPr>
            <a:xfrm>
              <a:off x="617220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5" name="object 19">
              <a:extLst>
                <a:ext uri="{FF2B5EF4-FFF2-40B4-BE49-F238E27FC236}">
                  <a16:creationId xmlns:a16="http://schemas.microsoft.com/office/drawing/2014/main" id="{827E39B2-1429-40D4-B72F-1BBFA6EC8313}"/>
                </a:ext>
              </a:extLst>
            </p:cNvPr>
            <p:cNvSpPr/>
            <p:nvPr/>
          </p:nvSpPr>
          <p:spPr>
            <a:xfrm>
              <a:off x="86918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6" name="object 20">
              <a:extLst>
                <a:ext uri="{FF2B5EF4-FFF2-40B4-BE49-F238E27FC236}">
                  <a16:creationId xmlns:a16="http://schemas.microsoft.com/office/drawing/2014/main" id="{FBC430D8-5982-46F0-892B-85977BD37D87}"/>
                </a:ext>
              </a:extLst>
            </p:cNvPr>
            <p:cNvSpPr/>
            <p:nvPr/>
          </p:nvSpPr>
          <p:spPr>
            <a:xfrm>
              <a:off x="7848600" y="5247640"/>
              <a:ext cx="1666239" cy="295275"/>
            </a:xfrm>
            <a:custGeom>
              <a:avLst/>
              <a:gdLst/>
              <a:ahLst/>
              <a:cxnLst/>
              <a:rect l="l" t="t" r="r" b="b"/>
              <a:pathLst>
                <a:path w="1666240" h="295275">
                  <a:moveTo>
                    <a:pt x="0" y="294894"/>
                  </a:moveTo>
                  <a:lnTo>
                    <a:pt x="0" y="0"/>
                  </a:lnTo>
                </a:path>
                <a:path w="1666240" h="295275">
                  <a:moveTo>
                    <a:pt x="1666240" y="294894"/>
                  </a:moveTo>
                  <a:lnTo>
                    <a:pt x="1666240" y="0"/>
                  </a:lnTo>
                </a:path>
              </a:pathLst>
            </a:custGeom>
            <a:ln w="34925">
              <a:solidFill>
                <a:srgbClr val="858F8F"/>
              </a:solidFill>
            </a:ln>
          </p:spPr>
          <p:txBody>
            <a:bodyPr wrap="square" lIns="0" tIns="0" rIns="0" bIns="0" rtlCol="0"/>
            <a:lstStyle/>
            <a:p>
              <a:endParaRPr/>
            </a:p>
          </p:txBody>
        </p:sp>
        <p:sp>
          <p:nvSpPr>
            <p:cNvPr id="47" name="object 21">
              <a:extLst>
                <a:ext uri="{FF2B5EF4-FFF2-40B4-BE49-F238E27FC236}">
                  <a16:creationId xmlns:a16="http://schemas.microsoft.com/office/drawing/2014/main" id="{421337BE-5595-4352-A3AC-25F94E00E932}"/>
                </a:ext>
              </a:extLst>
            </p:cNvPr>
            <p:cNvSpPr/>
            <p:nvPr/>
          </p:nvSpPr>
          <p:spPr>
            <a:xfrm>
              <a:off x="10358119" y="5247640"/>
              <a:ext cx="1666239" cy="295275"/>
            </a:xfrm>
            <a:custGeom>
              <a:avLst/>
              <a:gdLst/>
              <a:ahLst/>
              <a:cxnLst/>
              <a:rect l="l" t="t" r="r" b="b"/>
              <a:pathLst>
                <a:path w="1666240" h="295275">
                  <a:moveTo>
                    <a:pt x="0" y="294894"/>
                  </a:moveTo>
                  <a:lnTo>
                    <a:pt x="0" y="0"/>
                  </a:lnTo>
                </a:path>
                <a:path w="1666240"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48" name="object 22">
              <a:extLst>
                <a:ext uri="{FF2B5EF4-FFF2-40B4-BE49-F238E27FC236}">
                  <a16:creationId xmlns:a16="http://schemas.microsoft.com/office/drawing/2014/main" id="{F650A8FF-33F6-43AC-A89D-D01DE4CCD4F4}"/>
                </a:ext>
              </a:extLst>
            </p:cNvPr>
            <p:cNvSpPr/>
            <p:nvPr/>
          </p:nvSpPr>
          <p:spPr>
            <a:xfrm>
              <a:off x="1119124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grpSp>
      <p:sp>
        <p:nvSpPr>
          <p:cNvPr id="2" name="Title 1">
            <a:extLst>
              <a:ext uri="{FF2B5EF4-FFF2-40B4-BE49-F238E27FC236}">
                <a16:creationId xmlns:a16="http://schemas.microsoft.com/office/drawing/2014/main" id="{24152757-90E0-460D-8354-D86E1FEEB8C6}"/>
              </a:ext>
            </a:extLst>
          </p:cNvPr>
          <p:cNvSpPr>
            <a:spLocks noGrp="1"/>
          </p:cNvSpPr>
          <p:nvPr userDrawn="1">
            <p:ph type="ctrTitle"/>
          </p:nvPr>
        </p:nvSpPr>
        <p:spPr>
          <a:xfrm>
            <a:off x="340359" y="1584291"/>
            <a:ext cx="9144000" cy="2654476"/>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7426611-FECC-4541-9045-FACA048A2BE6}"/>
              </a:ext>
            </a:extLst>
          </p:cNvPr>
          <p:cNvSpPr>
            <a:spLocks noGrp="1"/>
          </p:cNvSpPr>
          <p:nvPr userDrawn="1">
            <p:ph type="subTitle" idx="1"/>
          </p:nvPr>
        </p:nvSpPr>
        <p:spPr>
          <a:xfrm>
            <a:off x="340359" y="4410426"/>
            <a:ext cx="9144000" cy="689258"/>
          </a:xfrm>
          <a:prstGeom prst="rect">
            <a:avLst/>
          </a:prstGeom>
        </p:spPr>
        <p:txBody>
          <a:bodyPr>
            <a:normAutofit/>
          </a:bodyPr>
          <a:lstStyle>
            <a:lvl1pPr marL="0" indent="0" algn="l">
              <a:buNone/>
              <a:defRPr sz="28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4" name="Content Placeholder 83">
            <a:extLst>
              <a:ext uri="{FF2B5EF4-FFF2-40B4-BE49-F238E27FC236}">
                <a16:creationId xmlns:a16="http://schemas.microsoft.com/office/drawing/2014/main" id="{B74ABDFC-DFB2-4D7D-84E2-78D4C1DF2B32}"/>
              </a:ext>
            </a:extLst>
          </p:cNvPr>
          <p:cNvSpPr>
            <a:spLocks noGrp="1"/>
          </p:cNvSpPr>
          <p:nvPr userDrawn="1">
            <p:ph sz="quarter" idx="11"/>
          </p:nvPr>
        </p:nvSpPr>
        <p:spPr>
          <a:xfrm>
            <a:off x="8085059" y="5962661"/>
            <a:ext cx="3721869" cy="461962"/>
          </a:xfrm>
          <a:prstGeom prst="rect">
            <a:avLst/>
          </a:prstGeom>
        </p:spPr>
        <p:txBody>
          <a:bodyPr anchor="ctr">
            <a:normAutofit/>
          </a:bodyPr>
          <a:lstStyle>
            <a:lvl1pPr marL="0" indent="0" algn="r">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stStyle>
          <a:p>
            <a:pPr lvl="0"/>
            <a:r>
              <a:rPr lang="en-US"/>
              <a:t>Click to edit Master text styles</a:t>
            </a:r>
          </a:p>
        </p:txBody>
      </p:sp>
      <p:pic>
        <p:nvPicPr>
          <p:cNvPr id="4" name="Picture 2" descr="Logo, company name&#10;&#10;Description automatically generated">
            <a:extLst>
              <a:ext uri="{FF2B5EF4-FFF2-40B4-BE49-F238E27FC236}">
                <a16:creationId xmlns:a16="http://schemas.microsoft.com/office/drawing/2014/main" id="{9DEDAD45-8E27-BA57-DA94-B994B2701F5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507828" y="270637"/>
            <a:ext cx="1366819" cy="1192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1962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pic>
        <p:nvPicPr>
          <p:cNvPr id="6" name="object 9">
            <a:extLst>
              <a:ext uri="{FF2B5EF4-FFF2-40B4-BE49-F238E27FC236}">
                <a16:creationId xmlns:a16="http://schemas.microsoft.com/office/drawing/2014/main" id="{85948252-0D42-41C1-B9CB-58E4ACB7F944}"/>
              </a:ext>
            </a:extLst>
          </p:cNvPr>
          <p:cNvPicPr/>
          <p:nvPr userDrawn="1"/>
        </p:nvPicPr>
        <p:blipFill>
          <a:blip r:embed="rId2" cstate="print"/>
          <a:stretch>
            <a:fillRect/>
          </a:stretch>
        </p:blipFill>
        <p:spPr>
          <a:xfrm>
            <a:off x="8026401" y="126"/>
            <a:ext cx="4165599" cy="6857870"/>
          </a:xfrm>
          <a:prstGeom prst="rect">
            <a:avLst/>
          </a:prstGeom>
        </p:spPr>
      </p:pic>
      <p:grpSp>
        <p:nvGrpSpPr>
          <p:cNvPr id="7" name="Group 6">
            <a:extLst>
              <a:ext uri="{FF2B5EF4-FFF2-40B4-BE49-F238E27FC236}">
                <a16:creationId xmlns:a16="http://schemas.microsoft.com/office/drawing/2014/main" id="{DF6EB88E-CB71-4ADF-A4D8-4F2C08851283}"/>
              </a:ext>
            </a:extLst>
          </p:cNvPr>
          <p:cNvGrpSpPr/>
          <p:nvPr userDrawn="1"/>
        </p:nvGrpSpPr>
        <p:grpSpPr>
          <a:xfrm>
            <a:off x="7861152" y="0"/>
            <a:ext cx="295275" cy="6858000"/>
            <a:chOff x="4028440" y="0"/>
            <a:chExt cx="295275" cy="6858000"/>
          </a:xfrm>
        </p:grpSpPr>
        <p:sp>
          <p:nvSpPr>
            <p:cNvPr id="8" name="object 6">
              <a:extLst>
                <a:ext uri="{FF2B5EF4-FFF2-40B4-BE49-F238E27FC236}">
                  <a16:creationId xmlns:a16="http://schemas.microsoft.com/office/drawing/2014/main" id="{B89F038A-889A-4F47-A969-90A971B214B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9" name="object 7">
              <a:extLst>
                <a:ext uri="{FF2B5EF4-FFF2-40B4-BE49-F238E27FC236}">
                  <a16:creationId xmlns:a16="http://schemas.microsoft.com/office/drawing/2014/main" id="{80CAC3F5-99F4-457F-8D2B-4DA5DE5EEBAB}"/>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0" name="object 22">
              <a:extLst>
                <a:ext uri="{FF2B5EF4-FFF2-40B4-BE49-F238E27FC236}">
                  <a16:creationId xmlns:a16="http://schemas.microsoft.com/office/drawing/2014/main" id="{93C2C470-B86E-4C38-B6AB-CDA631CEE8A1}"/>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1" name="object 23">
              <a:extLst>
                <a:ext uri="{FF2B5EF4-FFF2-40B4-BE49-F238E27FC236}">
                  <a16:creationId xmlns:a16="http://schemas.microsoft.com/office/drawing/2014/main" id="{E79E2B81-8F76-4F78-9481-F4D4D6EBEB3F}"/>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16" name="Rectangle 15">
            <a:extLst>
              <a:ext uri="{FF2B5EF4-FFF2-40B4-BE49-F238E27FC236}">
                <a16:creationId xmlns:a16="http://schemas.microsoft.com/office/drawing/2014/main" id="{2F659D53-181C-4B15-B228-A3075D694ADE}"/>
              </a:ext>
            </a:extLst>
          </p:cNvPr>
          <p:cNvSpPr/>
          <p:nvPr userDrawn="1"/>
        </p:nvSpPr>
        <p:spPr>
          <a:xfrm>
            <a:off x="568570" y="2644170"/>
            <a:ext cx="3028458" cy="830997"/>
          </a:xfrm>
          <a:prstGeom prst="rect">
            <a:avLst/>
          </a:prstGeom>
        </p:spPr>
        <p:txBody>
          <a:bodyPr wrap="none">
            <a:spAutoFit/>
          </a:bodyPr>
          <a:lstStyle/>
          <a:p>
            <a:pPr marL="0" marR="0" lvl="0" indent="0" algn="r" defTabSz="1152144"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8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Agenda</a:t>
            </a:r>
          </a:p>
        </p:txBody>
      </p:sp>
      <p:sp>
        <p:nvSpPr>
          <p:cNvPr id="17" name="Rectangle 2">
            <a:extLst>
              <a:ext uri="{FF2B5EF4-FFF2-40B4-BE49-F238E27FC236}">
                <a16:creationId xmlns:a16="http://schemas.microsoft.com/office/drawing/2014/main" id="{894AE763-BD4E-4598-A42A-207ED1E3A0D4}"/>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
        <p:nvSpPr>
          <p:cNvPr id="12" name="Title 1">
            <a:extLst>
              <a:ext uri="{FF2B5EF4-FFF2-40B4-BE49-F238E27FC236}">
                <a16:creationId xmlns:a16="http://schemas.microsoft.com/office/drawing/2014/main" id="{2F8DCE0E-DAB2-4C09-9128-11AC9C1B0308}"/>
              </a:ext>
            </a:extLst>
          </p:cNvPr>
          <p:cNvSpPr>
            <a:spLocks noGrp="1"/>
          </p:cNvSpPr>
          <p:nvPr>
            <p:ph type="title"/>
          </p:nvPr>
        </p:nvSpPr>
        <p:spPr>
          <a:xfrm>
            <a:off x="345440" y="352546"/>
            <a:ext cx="7624780"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150B51EE-8215-3A41-4C24-06A19ECA89F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268757" y="6068831"/>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5333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p:ph type="title"/>
          </p:nvPr>
        </p:nvSpPr>
        <p:spPr>
          <a:xfrm>
            <a:off x="345440" y="352545"/>
            <a:ext cx="11467332" cy="1325563"/>
          </a:xfrm>
          <a:prstGeom prst="rect">
            <a:avLst/>
          </a:prstGeom>
        </p:spPr>
        <p:txBody>
          <a:bodyPr vert="horz" anchor="t">
            <a:normAutofit/>
          </a:bodyPr>
          <a:lstStyle>
            <a:lvl1pPr>
              <a:defRPr sz="2800"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grpSp>
        <p:nvGrpSpPr>
          <p:cNvPr id="6" name="Group 5">
            <a:extLst>
              <a:ext uri="{FF2B5EF4-FFF2-40B4-BE49-F238E27FC236}">
                <a16:creationId xmlns:a16="http://schemas.microsoft.com/office/drawing/2014/main" id="{08166AEE-7229-4F2F-94F5-94FB3D8DBB8D}"/>
              </a:ext>
            </a:extLst>
          </p:cNvPr>
          <p:cNvGrpSpPr/>
          <p:nvPr userDrawn="1"/>
        </p:nvGrpSpPr>
        <p:grpSpPr>
          <a:xfrm>
            <a:off x="0" y="6096007"/>
            <a:ext cx="12191999" cy="761990"/>
            <a:chOff x="0" y="6096007"/>
            <a:chExt cx="12191999" cy="761990"/>
          </a:xfrm>
        </p:grpSpPr>
        <p:pic>
          <p:nvPicPr>
            <p:cNvPr id="8" name="object 4">
              <a:extLst>
                <a:ext uri="{FF2B5EF4-FFF2-40B4-BE49-F238E27FC236}">
                  <a16:creationId xmlns:a16="http://schemas.microsoft.com/office/drawing/2014/main" id="{21AE49FC-5F4C-4524-9060-226A854D54E7}"/>
                </a:ext>
              </a:extLst>
            </p:cNvPr>
            <p:cNvPicPr/>
            <p:nvPr userDrawn="1"/>
          </p:nvPicPr>
          <p:blipFill>
            <a:blip r:embed="rId5" cstate="print"/>
            <a:stretch>
              <a:fillRect/>
            </a:stretch>
          </p:blipFill>
          <p:spPr>
            <a:xfrm>
              <a:off x="0" y="6096007"/>
              <a:ext cx="8117840" cy="517251"/>
            </a:xfrm>
            <a:prstGeom prst="rect">
              <a:avLst/>
            </a:prstGeom>
            <a:gradFill flip="none" rotWithShape="1">
              <a:gsLst>
                <a:gs pos="66000">
                  <a:schemeClr val="bg1">
                    <a:lumMod val="95000"/>
                  </a:schemeClr>
                </a:gs>
                <a:gs pos="100000">
                  <a:schemeClr val="bg1"/>
                </a:gs>
              </a:gsLst>
              <a:lin ang="0" scaled="1"/>
              <a:tileRect/>
            </a:gradFill>
          </p:spPr>
        </p:pic>
        <p:pic>
          <p:nvPicPr>
            <p:cNvPr id="9" name="object 5">
              <a:extLst>
                <a:ext uri="{FF2B5EF4-FFF2-40B4-BE49-F238E27FC236}">
                  <a16:creationId xmlns:a16="http://schemas.microsoft.com/office/drawing/2014/main" id="{E8FD8033-5993-443E-8B24-43C17D8D24A3}"/>
                </a:ext>
              </a:extLst>
            </p:cNvPr>
            <p:cNvPicPr/>
            <p:nvPr userDrawn="1"/>
          </p:nvPicPr>
          <p:blipFill>
            <a:blip r:embed="rId6" cstate="print"/>
            <a:stretch>
              <a:fillRect/>
            </a:stretch>
          </p:blipFill>
          <p:spPr>
            <a:xfrm>
              <a:off x="0" y="6441438"/>
              <a:ext cx="12191999" cy="416559"/>
            </a:xfrm>
            <a:prstGeom prst="rect">
              <a:avLst/>
            </a:prstGeom>
          </p:spPr>
        </p:pic>
      </p:grpSp>
      <p:sp>
        <p:nvSpPr>
          <p:cNvPr id="12" name="Rectangle 2">
            <a:extLst>
              <a:ext uri="{FF2B5EF4-FFF2-40B4-BE49-F238E27FC236}">
                <a16:creationId xmlns:a16="http://schemas.microsoft.com/office/drawing/2014/main" id="{E9D269D7-6305-4B64-B28D-C4013887E50A}"/>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pic>
        <p:nvPicPr>
          <p:cNvPr id="2" name="Picture 2" descr="Logo, company name&#10;&#10;Description automatically generated">
            <a:extLst>
              <a:ext uri="{FF2B5EF4-FFF2-40B4-BE49-F238E27FC236}">
                <a16:creationId xmlns:a16="http://schemas.microsoft.com/office/drawing/2014/main" id="{6A55D9AE-3AE9-7A4D-1759-3FBA30492604}"/>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0861" y="6114695"/>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207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Horizontal Divider_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474D293-C110-46A0-9E93-95352CA37F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5474D293-C110-46A0-9E93-95352CA37F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object 3">
            <a:extLst>
              <a:ext uri="{FF2B5EF4-FFF2-40B4-BE49-F238E27FC236}">
                <a16:creationId xmlns:a16="http://schemas.microsoft.com/office/drawing/2014/main" id="{6E66820D-E9AB-45E0-8EAE-94DF1DDBE7BC}"/>
              </a:ext>
            </a:extLst>
          </p:cNvPr>
          <p:cNvPicPr/>
          <p:nvPr userDrawn="1"/>
        </p:nvPicPr>
        <p:blipFill>
          <a:blip r:embed="rId5" cstate="print"/>
          <a:stretch>
            <a:fillRect/>
          </a:stretch>
        </p:blipFill>
        <p:spPr>
          <a:xfrm>
            <a:off x="0" y="12"/>
            <a:ext cx="12191999" cy="5868035"/>
          </a:xfrm>
          <a:prstGeom prst="rect">
            <a:avLst/>
          </a:prstGeom>
        </p:spPr>
      </p:pic>
      <p:pic>
        <p:nvPicPr>
          <p:cNvPr id="10" name="object 4">
            <a:extLst>
              <a:ext uri="{FF2B5EF4-FFF2-40B4-BE49-F238E27FC236}">
                <a16:creationId xmlns:a16="http://schemas.microsoft.com/office/drawing/2014/main" id="{550ED855-54FE-44AF-8F78-456448F2A357}"/>
              </a:ext>
            </a:extLst>
          </p:cNvPr>
          <p:cNvPicPr/>
          <p:nvPr userDrawn="1"/>
        </p:nvPicPr>
        <p:blipFill>
          <a:blip r:embed="rId6" cstate="print"/>
          <a:stretch>
            <a:fillRect/>
          </a:stretch>
        </p:blipFill>
        <p:spPr>
          <a:xfrm>
            <a:off x="0" y="4500879"/>
            <a:ext cx="12191999" cy="2357117"/>
          </a:xfrm>
          <a:prstGeom prst="rect">
            <a:avLst/>
          </a:prstGeom>
        </p:spPr>
      </p:pic>
      <p:grpSp>
        <p:nvGrpSpPr>
          <p:cNvPr id="11" name="Group 10">
            <a:extLst>
              <a:ext uri="{FF2B5EF4-FFF2-40B4-BE49-F238E27FC236}">
                <a16:creationId xmlns:a16="http://schemas.microsoft.com/office/drawing/2014/main" id="{3C2C8E4E-3E15-41BB-9A24-F9C58D14037E}"/>
              </a:ext>
            </a:extLst>
          </p:cNvPr>
          <p:cNvGrpSpPr/>
          <p:nvPr userDrawn="1"/>
        </p:nvGrpSpPr>
        <p:grpSpPr>
          <a:xfrm>
            <a:off x="0" y="4363719"/>
            <a:ext cx="12192000" cy="295275"/>
            <a:chOff x="0" y="4363719"/>
            <a:chExt cx="12192000" cy="295275"/>
          </a:xfrm>
        </p:grpSpPr>
        <p:sp>
          <p:nvSpPr>
            <p:cNvPr id="12" name="object 5">
              <a:extLst>
                <a:ext uri="{FF2B5EF4-FFF2-40B4-BE49-F238E27FC236}">
                  <a16:creationId xmlns:a16="http://schemas.microsoft.com/office/drawing/2014/main" id="{2A444928-281F-4C11-925B-9DB9384D133F}"/>
                </a:ext>
              </a:extLst>
            </p:cNvPr>
            <p:cNvSpPr/>
            <p:nvPr/>
          </p:nvSpPr>
          <p:spPr>
            <a:xfrm>
              <a:off x="0" y="450087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13" name="object 6">
              <a:extLst>
                <a:ext uri="{FF2B5EF4-FFF2-40B4-BE49-F238E27FC236}">
                  <a16:creationId xmlns:a16="http://schemas.microsoft.com/office/drawing/2014/main" id="{E4C36F3C-D141-4E20-AB10-2758B091BACC}"/>
                </a:ext>
              </a:extLst>
            </p:cNvPr>
            <p:cNvSpPr/>
            <p:nvPr/>
          </p:nvSpPr>
          <p:spPr>
            <a:xfrm>
              <a:off x="340359" y="4363719"/>
              <a:ext cx="1666239" cy="295275"/>
            </a:xfrm>
            <a:custGeom>
              <a:avLst/>
              <a:gdLst/>
              <a:ahLst/>
              <a:cxnLst/>
              <a:rect l="l" t="t" r="r" b="b"/>
              <a:pathLst>
                <a:path w="1666239" h="295275">
                  <a:moveTo>
                    <a:pt x="0" y="294893"/>
                  </a:moveTo>
                  <a:lnTo>
                    <a:pt x="0" y="0"/>
                  </a:lnTo>
                </a:path>
                <a:path w="1666239"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14" name="object 7">
              <a:extLst>
                <a:ext uri="{FF2B5EF4-FFF2-40B4-BE49-F238E27FC236}">
                  <a16:creationId xmlns:a16="http://schemas.microsoft.com/office/drawing/2014/main" id="{E5069993-8542-4402-B886-B7CD7891FCBD}"/>
                </a:ext>
              </a:extLst>
            </p:cNvPr>
            <p:cNvSpPr/>
            <p:nvPr/>
          </p:nvSpPr>
          <p:spPr>
            <a:xfrm>
              <a:off x="1163319"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5" name="object 8">
              <a:extLst>
                <a:ext uri="{FF2B5EF4-FFF2-40B4-BE49-F238E27FC236}">
                  <a16:creationId xmlns:a16="http://schemas.microsoft.com/office/drawing/2014/main" id="{B4B745F8-FA82-433C-A45F-1BAD4006B3F8}"/>
                </a:ext>
              </a:extLst>
            </p:cNvPr>
            <p:cNvSpPr/>
            <p:nvPr/>
          </p:nvSpPr>
          <p:spPr>
            <a:xfrm>
              <a:off x="367284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6" name="object 9">
              <a:extLst>
                <a:ext uri="{FF2B5EF4-FFF2-40B4-BE49-F238E27FC236}">
                  <a16:creationId xmlns:a16="http://schemas.microsoft.com/office/drawing/2014/main" id="{F77BC983-33D0-4B52-B707-85473CFC4EBB}"/>
                </a:ext>
              </a:extLst>
            </p:cNvPr>
            <p:cNvSpPr/>
            <p:nvPr/>
          </p:nvSpPr>
          <p:spPr>
            <a:xfrm>
              <a:off x="283972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7" name="object 10">
              <a:extLst>
                <a:ext uri="{FF2B5EF4-FFF2-40B4-BE49-F238E27FC236}">
                  <a16:creationId xmlns:a16="http://schemas.microsoft.com/office/drawing/2014/main" id="{59D86579-B5D1-4B75-8421-EF9483C09531}"/>
                </a:ext>
              </a:extLst>
            </p:cNvPr>
            <p:cNvSpPr/>
            <p:nvPr/>
          </p:nvSpPr>
          <p:spPr>
            <a:xfrm>
              <a:off x="534924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8" name="object 11">
              <a:extLst>
                <a:ext uri="{FF2B5EF4-FFF2-40B4-BE49-F238E27FC236}">
                  <a16:creationId xmlns:a16="http://schemas.microsoft.com/office/drawing/2014/main" id="{B8FAE4BF-3D7A-4D79-9F5C-66C478E88D9B}"/>
                </a:ext>
              </a:extLst>
            </p:cNvPr>
            <p:cNvSpPr/>
            <p:nvPr/>
          </p:nvSpPr>
          <p:spPr>
            <a:xfrm>
              <a:off x="4505959"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9" name="object 12">
              <a:extLst>
                <a:ext uri="{FF2B5EF4-FFF2-40B4-BE49-F238E27FC236}">
                  <a16:creationId xmlns:a16="http://schemas.microsoft.com/office/drawing/2014/main" id="{C7291ACA-13CB-411D-B508-184ABE8A543F}"/>
                </a:ext>
              </a:extLst>
            </p:cNvPr>
            <p:cNvSpPr/>
            <p:nvPr/>
          </p:nvSpPr>
          <p:spPr>
            <a:xfrm>
              <a:off x="701548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0" name="object 13">
              <a:extLst>
                <a:ext uri="{FF2B5EF4-FFF2-40B4-BE49-F238E27FC236}">
                  <a16:creationId xmlns:a16="http://schemas.microsoft.com/office/drawing/2014/main" id="{163854AB-993E-4318-9C0C-54DFBEC298B5}"/>
                </a:ext>
              </a:extLst>
            </p:cNvPr>
            <p:cNvSpPr/>
            <p:nvPr/>
          </p:nvSpPr>
          <p:spPr>
            <a:xfrm>
              <a:off x="617220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21" name="object 14">
              <a:extLst>
                <a:ext uri="{FF2B5EF4-FFF2-40B4-BE49-F238E27FC236}">
                  <a16:creationId xmlns:a16="http://schemas.microsoft.com/office/drawing/2014/main" id="{FF76CE41-6BA2-48FB-AA07-3FDF83DFB050}"/>
                </a:ext>
              </a:extLst>
            </p:cNvPr>
            <p:cNvSpPr/>
            <p:nvPr/>
          </p:nvSpPr>
          <p:spPr>
            <a:xfrm>
              <a:off x="869188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2" name="object 15">
              <a:extLst>
                <a:ext uri="{FF2B5EF4-FFF2-40B4-BE49-F238E27FC236}">
                  <a16:creationId xmlns:a16="http://schemas.microsoft.com/office/drawing/2014/main" id="{8CE8A89D-2908-49B2-8426-52A5C6F37E0B}"/>
                </a:ext>
              </a:extLst>
            </p:cNvPr>
            <p:cNvSpPr/>
            <p:nvPr/>
          </p:nvSpPr>
          <p:spPr>
            <a:xfrm>
              <a:off x="7848600" y="4363719"/>
              <a:ext cx="1666239" cy="295275"/>
            </a:xfrm>
            <a:custGeom>
              <a:avLst/>
              <a:gdLst/>
              <a:ahLst/>
              <a:cxnLst/>
              <a:rect l="l" t="t" r="r" b="b"/>
              <a:pathLst>
                <a:path w="1666240" h="295275">
                  <a:moveTo>
                    <a:pt x="0" y="294893"/>
                  </a:moveTo>
                  <a:lnTo>
                    <a:pt x="0" y="0"/>
                  </a:lnTo>
                </a:path>
                <a:path w="1666240" h="295275">
                  <a:moveTo>
                    <a:pt x="1666240" y="294893"/>
                  </a:moveTo>
                  <a:lnTo>
                    <a:pt x="1666240" y="0"/>
                  </a:lnTo>
                </a:path>
              </a:pathLst>
            </a:custGeom>
            <a:ln w="34925">
              <a:solidFill>
                <a:srgbClr val="858F8F"/>
              </a:solidFill>
            </a:ln>
          </p:spPr>
          <p:txBody>
            <a:bodyPr wrap="square" lIns="0" tIns="0" rIns="0" bIns="0" rtlCol="0"/>
            <a:lstStyle/>
            <a:p>
              <a:endParaRPr/>
            </a:p>
          </p:txBody>
        </p:sp>
        <p:sp>
          <p:nvSpPr>
            <p:cNvPr id="23" name="object 16">
              <a:extLst>
                <a:ext uri="{FF2B5EF4-FFF2-40B4-BE49-F238E27FC236}">
                  <a16:creationId xmlns:a16="http://schemas.microsoft.com/office/drawing/2014/main" id="{E3155429-4389-4707-B32B-1B43455B3197}"/>
                </a:ext>
              </a:extLst>
            </p:cNvPr>
            <p:cNvSpPr/>
            <p:nvPr/>
          </p:nvSpPr>
          <p:spPr>
            <a:xfrm>
              <a:off x="10358119" y="4363719"/>
              <a:ext cx="1666239" cy="295275"/>
            </a:xfrm>
            <a:custGeom>
              <a:avLst/>
              <a:gdLst/>
              <a:ahLst/>
              <a:cxnLst/>
              <a:rect l="l" t="t" r="r" b="b"/>
              <a:pathLst>
                <a:path w="1666240" h="295275">
                  <a:moveTo>
                    <a:pt x="0" y="294893"/>
                  </a:moveTo>
                  <a:lnTo>
                    <a:pt x="0" y="0"/>
                  </a:lnTo>
                </a:path>
                <a:path w="1666240"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24" name="object 17">
              <a:extLst>
                <a:ext uri="{FF2B5EF4-FFF2-40B4-BE49-F238E27FC236}">
                  <a16:creationId xmlns:a16="http://schemas.microsoft.com/office/drawing/2014/main" id="{4543F6D6-68D3-4EF5-92FD-AF6937F6F1CA}"/>
                </a:ext>
              </a:extLst>
            </p:cNvPr>
            <p:cNvSpPr/>
            <p:nvPr/>
          </p:nvSpPr>
          <p:spPr>
            <a:xfrm>
              <a:off x="1119124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grpSp>
      <p:sp>
        <p:nvSpPr>
          <p:cNvPr id="26" name="Title 1">
            <a:extLst>
              <a:ext uri="{FF2B5EF4-FFF2-40B4-BE49-F238E27FC236}">
                <a16:creationId xmlns:a16="http://schemas.microsoft.com/office/drawing/2014/main" id="{45DC9B4E-8341-461D-8F13-162B73AB9518}"/>
              </a:ext>
            </a:extLst>
          </p:cNvPr>
          <p:cNvSpPr>
            <a:spLocks noGrp="1"/>
          </p:cNvSpPr>
          <p:nvPr>
            <p:ph type="ctrTitle"/>
          </p:nvPr>
        </p:nvSpPr>
        <p:spPr>
          <a:xfrm>
            <a:off x="761998" y="4709701"/>
            <a:ext cx="10668001" cy="2030746"/>
          </a:xfrm>
          <a:prstGeom prst="rect">
            <a:avLst/>
          </a:prstGeom>
        </p:spPr>
        <p:txBody>
          <a:bodyPr vert="horz" anchor="t">
            <a:noAutofit/>
          </a:bodyPr>
          <a:lstStyle>
            <a:lvl1pPr algn="l">
              <a:defRPr sz="6600" cap="all" baseline="0">
                <a:ln>
                  <a:noFill/>
                </a:ln>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F07FF1BC-88CD-9D06-D116-0EB4BAFA8C92}"/>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509160" y="189681"/>
            <a:ext cx="1364160" cy="119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1724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Horizontal Divider_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0CCC10-1713-492B-A4AD-1792140AAC4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11372"/>
          <a:stretch/>
        </p:blipFill>
        <p:spPr>
          <a:xfrm>
            <a:off x="-1" y="0"/>
            <a:ext cx="12190369" cy="5101931"/>
          </a:xfrm>
          <a:prstGeom prst="rect">
            <a:avLst/>
          </a:prstGeom>
        </p:spPr>
      </p:pic>
      <p:sp>
        <p:nvSpPr>
          <p:cNvPr id="3" name="Rectangle 2">
            <a:extLst>
              <a:ext uri="{FF2B5EF4-FFF2-40B4-BE49-F238E27FC236}">
                <a16:creationId xmlns:a16="http://schemas.microsoft.com/office/drawing/2014/main" id="{5A30488B-2873-4654-B085-A27F1CC715A8}"/>
              </a:ext>
            </a:extLst>
          </p:cNvPr>
          <p:cNvSpPr/>
          <p:nvPr userDrawn="1"/>
        </p:nvSpPr>
        <p:spPr>
          <a:xfrm>
            <a:off x="0" y="0"/>
            <a:ext cx="12190367" cy="450087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hidden="1">
            <a:extLst>
              <a:ext uri="{FF2B5EF4-FFF2-40B4-BE49-F238E27FC236}">
                <a16:creationId xmlns:a16="http://schemas.microsoft.com/office/drawing/2014/main" id="{30742B87-21EE-437C-AE55-1BB08A6453C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30742B87-21EE-437C-AE55-1BB08A6453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object 4">
            <a:extLst>
              <a:ext uri="{FF2B5EF4-FFF2-40B4-BE49-F238E27FC236}">
                <a16:creationId xmlns:a16="http://schemas.microsoft.com/office/drawing/2014/main" id="{577A6D51-015D-4D4A-8032-3BA372E000B9}"/>
              </a:ext>
            </a:extLst>
          </p:cNvPr>
          <p:cNvPicPr/>
          <p:nvPr/>
        </p:nvPicPr>
        <p:blipFill>
          <a:blip r:embed="rId7" cstate="print"/>
          <a:stretch>
            <a:fillRect/>
          </a:stretch>
        </p:blipFill>
        <p:spPr>
          <a:xfrm>
            <a:off x="0" y="3291840"/>
            <a:ext cx="12192000" cy="1209040"/>
          </a:xfrm>
          <a:prstGeom prst="rect">
            <a:avLst/>
          </a:prstGeom>
        </p:spPr>
      </p:pic>
      <p:pic>
        <p:nvPicPr>
          <p:cNvPr id="11" name="object 5">
            <a:extLst>
              <a:ext uri="{FF2B5EF4-FFF2-40B4-BE49-F238E27FC236}">
                <a16:creationId xmlns:a16="http://schemas.microsoft.com/office/drawing/2014/main" id="{EF57FC88-47F7-417C-98B8-50475B82CEF6}"/>
              </a:ext>
            </a:extLst>
          </p:cNvPr>
          <p:cNvPicPr/>
          <p:nvPr/>
        </p:nvPicPr>
        <p:blipFill>
          <a:blip r:embed="rId8" cstate="print"/>
          <a:stretch>
            <a:fillRect/>
          </a:stretch>
        </p:blipFill>
        <p:spPr>
          <a:xfrm>
            <a:off x="0" y="4500879"/>
            <a:ext cx="12191999" cy="2357117"/>
          </a:xfrm>
          <a:prstGeom prst="rect">
            <a:avLst/>
          </a:prstGeom>
        </p:spPr>
      </p:pic>
      <p:grpSp>
        <p:nvGrpSpPr>
          <p:cNvPr id="30" name="Group 29">
            <a:extLst>
              <a:ext uri="{FF2B5EF4-FFF2-40B4-BE49-F238E27FC236}">
                <a16:creationId xmlns:a16="http://schemas.microsoft.com/office/drawing/2014/main" id="{2E3944F5-488E-4AA5-B660-B44133C4795C}"/>
              </a:ext>
            </a:extLst>
          </p:cNvPr>
          <p:cNvGrpSpPr/>
          <p:nvPr userDrawn="1"/>
        </p:nvGrpSpPr>
        <p:grpSpPr>
          <a:xfrm>
            <a:off x="0" y="4363720"/>
            <a:ext cx="12192000" cy="295275"/>
            <a:chOff x="0" y="4363720"/>
            <a:chExt cx="12192000" cy="295275"/>
          </a:xfrm>
        </p:grpSpPr>
        <p:sp>
          <p:nvSpPr>
            <p:cNvPr id="12" name="object 6">
              <a:extLst>
                <a:ext uri="{FF2B5EF4-FFF2-40B4-BE49-F238E27FC236}">
                  <a16:creationId xmlns:a16="http://schemas.microsoft.com/office/drawing/2014/main" id="{ECD35807-B95C-40D3-A722-9F044F0E0093}"/>
                </a:ext>
              </a:extLst>
            </p:cNvPr>
            <p:cNvSpPr/>
            <p:nvPr/>
          </p:nvSpPr>
          <p:spPr>
            <a:xfrm>
              <a:off x="0" y="450087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13" name="object 7">
              <a:extLst>
                <a:ext uri="{FF2B5EF4-FFF2-40B4-BE49-F238E27FC236}">
                  <a16:creationId xmlns:a16="http://schemas.microsoft.com/office/drawing/2014/main" id="{55AC9ADA-92CA-4422-BFA5-02500BE3EC5E}"/>
                </a:ext>
              </a:extLst>
            </p:cNvPr>
            <p:cNvSpPr/>
            <p:nvPr/>
          </p:nvSpPr>
          <p:spPr>
            <a:xfrm>
              <a:off x="340360" y="4363720"/>
              <a:ext cx="1666239" cy="295275"/>
            </a:xfrm>
            <a:custGeom>
              <a:avLst/>
              <a:gdLst/>
              <a:ahLst/>
              <a:cxnLst/>
              <a:rect l="l" t="t" r="r" b="b"/>
              <a:pathLst>
                <a:path w="1666239" h="295275">
                  <a:moveTo>
                    <a:pt x="0" y="294893"/>
                  </a:moveTo>
                  <a:lnTo>
                    <a:pt x="0" y="0"/>
                  </a:lnTo>
                </a:path>
                <a:path w="1666239"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14" name="object 8">
              <a:extLst>
                <a:ext uri="{FF2B5EF4-FFF2-40B4-BE49-F238E27FC236}">
                  <a16:creationId xmlns:a16="http://schemas.microsoft.com/office/drawing/2014/main" id="{8EE82C0F-2619-4E80-9FC8-946F7CB66C88}"/>
                </a:ext>
              </a:extLst>
            </p:cNvPr>
            <p:cNvSpPr/>
            <p:nvPr/>
          </p:nvSpPr>
          <p:spPr>
            <a:xfrm>
              <a:off x="116331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5" name="object 9">
              <a:extLst>
                <a:ext uri="{FF2B5EF4-FFF2-40B4-BE49-F238E27FC236}">
                  <a16:creationId xmlns:a16="http://schemas.microsoft.com/office/drawing/2014/main" id="{1D015FFD-420F-4323-94FE-27E945A0D350}"/>
                </a:ext>
              </a:extLst>
            </p:cNvPr>
            <p:cNvSpPr/>
            <p:nvPr/>
          </p:nvSpPr>
          <p:spPr>
            <a:xfrm>
              <a:off x="3672839"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6" name="object 10">
              <a:extLst>
                <a:ext uri="{FF2B5EF4-FFF2-40B4-BE49-F238E27FC236}">
                  <a16:creationId xmlns:a16="http://schemas.microsoft.com/office/drawing/2014/main" id="{FAEC10A9-1A04-4B7A-9F36-C6FA174C9320}"/>
                </a:ext>
              </a:extLst>
            </p:cNvPr>
            <p:cNvSpPr/>
            <p:nvPr/>
          </p:nvSpPr>
          <p:spPr>
            <a:xfrm>
              <a:off x="2839720"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7" name="object 11">
              <a:extLst>
                <a:ext uri="{FF2B5EF4-FFF2-40B4-BE49-F238E27FC236}">
                  <a16:creationId xmlns:a16="http://schemas.microsoft.com/office/drawing/2014/main" id="{BC88B8F5-0EC3-4402-9462-0EBEA7B74118}"/>
                </a:ext>
              </a:extLst>
            </p:cNvPr>
            <p:cNvSpPr/>
            <p:nvPr/>
          </p:nvSpPr>
          <p:spPr>
            <a:xfrm>
              <a:off x="5349239"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8" name="object 12">
              <a:extLst>
                <a:ext uri="{FF2B5EF4-FFF2-40B4-BE49-F238E27FC236}">
                  <a16:creationId xmlns:a16="http://schemas.microsoft.com/office/drawing/2014/main" id="{B35C6BFB-E656-40C0-96E6-06A12E0A0AD8}"/>
                </a:ext>
              </a:extLst>
            </p:cNvPr>
            <p:cNvSpPr/>
            <p:nvPr/>
          </p:nvSpPr>
          <p:spPr>
            <a:xfrm>
              <a:off x="4505960"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9" name="object 13">
              <a:extLst>
                <a:ext uri="{FF2B5EF4-FFF2-40B4-BE49-F238E27FC236}">
                  <a16:creationId xmlns:a16="http://schemas.microsoft.com/office/drawing/2014/main" id="{818EC5E1-4B05-4E0E-815B-26C0CBE9C864}"/>
                </a:ext>
              </a:extLst>
            </p:cNvPr>
            <p:cNvSpPr/>
            <p:nvPr/>
          </p:nvSpPr>
          <p:spPr>
            <a:xfrm>
              <a:off x="7015480"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0" name="object 14">
              <a:extLst>
                <a:ext uri="{FF2B5EF4-FFF2-40B4-BE49-F238E27FC236}">
                  <a16:creationId xmlns:a16="http://schemas.microsoft.com/office/drawing/2014/main" id="{621694CE-D54A-4CFF-8937-FCEF31755F44}"/>
                </a:ext>
              </a:extLst>
            </p:cNvPr>
            <p:cNvSpPr/>
            <p:nvPr/>
          </p:nvSpPr>
          <p:spPr>
            <a:xfrm>
              <a:off x="617219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21" name="object 15">
              <a:extLst>
                <a:ext uri="{FF2B5EF4-FFF2-40B4-BE49-F238E27FC236}">
                  <a16:creationId xmlns:a16="http://schemas.microsoft.com/office/drawing/2014/main" id="{ED46FB35-4907-46E9-8D1A-32E76BB73921}"/>
                </a:ext>
              </a:extLst>
            </p:cNvPr>
            <p:cNvSpPr/>
            <p:nvPr/>
          </p:nvSpPr>
          <p:spPr>
            <a:xfrm>
              <a:off x="8691880"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2" name="object 16">
              <a:extLst>
                <a:ext uri="{FF2B5EF4-FFF2-40B4-BE49-F238E27FC236}">
                  <a16:creationId xmlns:a16="http://schemas.microsoft.com/office/drawing/2014/main" id="{E209203A-E595-4323-815D-857FC62CC2BD}"/>
                </a:ext>
              </a:extLst>
            </p:cNvPr>
            <p:cNvSpPr/>
            <p:nvPr/>
          </p:nvSpPr>
          <p:spPr>
            <a:xfrm>
              <a:off x="7848599" y="4363720"/>
              <a:ext cx="1666239" cy="295275"/>
            </a:xfrm>
            <a:custGeom>
              <a:avLst/>
              <a:gdLst/>
              <a:ahLst/>
              <a:cxnLst/>
              <a:rect l="l" t="t" r="r" b="b"/>
              <a:pathLst>
                <a:path w="1666240" h="295275">
                  <a:moveTo>
                    <a:pt x="0" y="294893"/>
                  </a:moveTo>
                  <a:lnTo>
                    <a:pt x="0" y="0"/>
                  </a:lnTo>
                </a:path>
                <a:path w="1666240" h="295275">
                  <a:moveTo>
                    <a:pt x="1666240" y="294893"/>
                  </a:moveTo>
                  <a:lnTo>
                    <a:pt x="1666240" y="0"/>
                  </a:lnTo>
                </a:path>
              </a:pathLst>
            </a:custGeom>
            <a:ln w="34925">
              <a:solidFill>
                <a:srgbClr val="858F8F"/>
              </a:solidFill>
            </a:ln>
          </p:spPr>
          <p:txBody>
            <a:bodyPr wrap="square" lIns="0" tIns="0" rIns="0" bIns="0" rtlCol="0"/>
            <a:lstStyle/>
            <a:p>
              <a:endParaRPr/>
            </a:p>
          </p:txBody>
        </p:sp>
        <p:sp>
          <p:nvSpPr>
            <p:cNvPr id="23" name="object 17">
              <a:extLst>
                <a:ext uri="{FF2B5EF4-FFF2-40B4-BE49-F238E27FC236}">
                  <a16:creationId xmlns:a16="http://schemas.microsoft.com/office/drawing/2014/main" id="{2D51B483-09F0-40AE-9DC1-B757279C5597}"/>
                </a:ext>
              </a:extLst>
            </p:cNvPr>
            <p:cNvSpPr/>
            <p:nvPr/>
          </p:nvSpPr>
          <p:spPr>
            <a:xfrm>
              <a:off x="10358120" y="4363720"/>
              <a:ext cx="1666239" cy="295275"/>
            </a:xfrm>
            <a:custGeom>
              <a:avLst/>
              <a:gdLst/>
              <a:ahLst/>
              <a:cxnLst/>
              <a:rect l="l" t="t" r="r" b="b"/>
              <a:pathLst>
                <a:path w="1666240" h="295275">
                  <a:moveTo>
                    <a:pt x="0" y="294893"/>
                  </a:moveTo>
                  <a:lnTo>
                    <a:pt x="0" y="0"/>
                  </a:lnTo>
                </a:path>
                <a:path w="1666240"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24" name="object 18">
              <a:extLst>
                <a:ext uri="{FF2B5EF4-FFF2-40B4-BE49-F238E27FC236}">
                  <a16:creationId xmlns:a16="http://schemas.microsoft.com/office/drawing/2014/main" id="{6609CB9F-17C8-49DD-97BD-E3FC9F779202}"/>
                </a:ext>
              </a:extLst>
            </p:cNvPr>
            <p:cNvSpPr/>
            <p:nvPr/>
          </p:nvSpPr>
          <p:spPr>
            <a:xfrm>
              <a:off x="1119123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grpSp>
      <p:sp>
        <p:nvSpPr>
          <p:cNvPr id="31" name="Title 1">
            <a:extLst>
              <a:ext uri="{FF2B5EF4-FFF2-40B4-BE49-F238E27FC236}">
                <a16:creationId xmlns:a16="http://schemas.microsoft.com/office/drawing/2014/main" id="{EB11CA7E-B795-4015-9865-02678FB75883}"/>
              </a:ext>
            </a:extLst>
          </p:cNvPr>
          <p:cNvSpPr>
            <a:spLocks noGrp="1"/>
          </p:cNvSpPr>
          <p:nvPr>
            <p:ph type="ctrTitle"/>
          </p:nvPr>
        </p:nvSpPr>
        <p:spPr>
          <a:xfrm>
            <a:off x="340359" y="2296102"/>
            <a:ext cx="11683979" cy="2030746"/>
          </a:xfrm>
          <a:prstGeom prst="rect">
            <a:avLst/>
          </a:prstGeom>
        </p:spPr>
        <p:txBody>
          <a:bodyPr vert="horz" anchor="b">
            <a:noAutofit/>
          </a:bodyPr>
          <a:lstStyle>
            <a:lvl1pPr algn="l">
              <a:defRPr sz="4600" cap="all" baseline="0">
                <a:ln>
                  <a:solidFill>
                    <a:schemeClr val="bg1"/>
                  </a:solidFill>
                </a:ln>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4" name="Picture 2" descr="Logo, company name&#10;&#10;Description automatically generated">
            <a:extLst>
              <a:ext uri="{FF2B5EF4-FFF2-40B4-BE49-F238E27FC236}">
                <a16:creationId xmlns:a16="http://schemas.microsoft.com/office/drawing/2014/main" id="{74CA260F-E77E-0994-DD8F-AD6DF7A10227}"/>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886788" y="158775"/>
            <a:ext cx="1137550" cy="99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9541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Vertical Divider_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3B56F7E-AEA2-4A3D-8D4C-AD8A6A9CCAB8}"/>
              </a:ext>
            </a:extLst>
          </p:cNvPr>
          <p:cNvGrpSpPr/>
          <p:nvPr userDrawn="1"/>
        </p:nvGrpSpPr>
        <p:grpSpPr>
          <a:xfrm>
            <a:off x="0" y="0"/>
            <a:ext cx="12191999" cy="6858000"/>
            <a:chOff x="0" y="0"/>
            <a:chExt cx="12191999" cy="6858000"/>
          </a:xfrm>
        </p:grpSpPr>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pic>
          <p:nvPicPr>
            <p:cNvPr id="9" name="object 4">
              <a:extLst>
                <a:ext uri="{FF2B5EF4-FFF2-40B4-BE49-F238E27FC236}">
                  <a16:creationId xmlns:a16="http://schemas.microsoft.com/office/drawing/2014/main" id="{D3A2DC58-8797-43AA-A217-B70AE17975DD}"/>
                </a:ext>
              </a:extLst>
            </p:cNvPr>
            <p:cNvPicPr/>
            <p:nvPr/>
          </p:nvPicPr>
          <p:blipFill>
            <a:blip r:embed="rId6" cstate="print"/>
            <a:stretch>
              <a:fillRect/>
            </a:stretch>
          </p:blipFill>
          <p:spPr>
            <a:xfrm>
              <a:off x="0" y="0"/>
              <a:ext cx="5689599" cy="6857999"/>
            </a:xfrm>
            <a:prstGeom prst="rect">
              <a:avLst/>
            </a:prstGeom>
          </p:spPr>
        </p:pic>
        <p:grpSp>
          <p:nvGrpSpPr>
            <p:cNvPr id="10" name="Group 9">
              <a:extLst>
                <a:ext uri="{FF2B5EF4-FFF2-40B4-BE49-F238E27FC236}">
                  <a16:creationId xmlns:a16="http://schemas.microsoft.com/office/drawing/2014/main" id="{066E0641-A9AE-419D-8011-0A43D03954F2}"/>
                </a:ext>
              </a:extLst>
            </p:cNvPr>
            <p:cNvGrpSpPr/>
            <p:nvPr/>
          </p:nvGrpSpPr>
          <p:grpSpPr>
            <a:xfrm>
              <a:off x="5572760" y="0"/>
              <a:ext cx="295275" cy="6858000"/>
              <a:chOff x="5572760" y="0"/>
              <a:chExt cx="295275" cy="6858000"/>
            </a:xfrm>
          </p:grpSpPr>
          <p:sp>
            <p:nvSpPr>
              <p:cNvPr id="12" name="object 6">
                <a:extLst>
                  <a:ext uri="{FF2B5EF4-FFF2-40B4-BE49-F238E27FC236}">
                    <a16:creationId xmlns:a16="http://schemas.microsoft.com/office/drawing/2014/main" id="{F287A1E9-9DC7-41A3-99D8-903CCE6DD889}"/>
                  </a:ext>
                </a:extLst>
              </p:cNvPr>
              <p:cNvSpPr/>
              <p:nvPr/>
            </p:nvSpPr>
            <p:spPr>
              <a:xfrm>
                <a:off x="5709919"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3" name="object 7">
                <a:extLst>
                  <a:ext uri="{FF2B5EF4-FFF2-40B4-BE49-F238E27FC236}">
                    <a16:creationId xmlns:a16="http://schemas.microsoft.com/office/drawing/2014/main" id="{4E9ED61D-C2A1-4169-9493-F4CEA97E70F9}"/>
                  </a:ext>
                </a:extLst>
              </p:cNvPr>
              <p:cNvSpPr/>
              <p:nvPr/>
            </p:nvSpPr>
            <p:spPr>
              <a:xfrm>
                <a:off x="557276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grpSp>
      <p:sp>
        <p:nvSpPr>
          <p:cNvPr id="15" name="Title 1">
            <a:extLst>
              <a:ext uri="{FF2B5EF4-FFF2-40B4-BE49-F238E27FC236}">
                <a16:creationId xmlns:a16="http://schemas.microsoft.com/office/drawing/2014/main" id="{E2303F59-C7BD-48C3-92DE-256917C78262}"/>
              </a:ext>
            </a:extLst>
          </p:cNvPr>
          <p:cNvSpPr>
            <a:spLocks noGrp="1"/>
          </p:cNvSpPr>
          <p:nvPr>
            <p:ph type="ctrTitle"/>
          </p:nvPr>
        </p:nvSpPr>
        <p:spPr>
          <a:xfrm>
            <a:off x="340359" y="744280"/>
            <a:ext cx="5074286" cy="4827180"/>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72DBDDB1-E1C6-7EA2-46A9-9C084CF9A0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802160" y="223149"/>
            <a:ext cx="1194716" cy="1042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820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Vertical Divider_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3B56F7E-AEA2-4A3D-8D4C-AD8A6A9CCAB8}"/>
              </a:ext>
            </a:extLst>
          </p:cNvPr>
          <p:cNvGrpSpPr/>
          <p:nvPr userDrawn="1"/>
        </p:nvGrpSpPr>
        <p:grpSpPr>
          <a:xfrm>
            <a:off x="0" y="0"/>
            <a:ext cx="12191999" cy="6858000"/>
            <a:chOff x="0" y="0"/>
            <a:chExt cx="12191999" cy="6858000"/>
          </a:xfrm>
        </p:grpSpPr>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grpSp>
          <p:nvGrpSpPr>
            <p:cNvPr id="10" name="Group 9">
              <a:extLst>
                <a:ext uri="{FF2B5EF4-FFF2-40B4-BE49-F238E27FC236}">
                  <a16:creationId xmlns:a16="http://schemas.microsoft.com/office/drawing/2014/main" id="{066E0641-A9AE-419D-8011-0A43D03954F2}"/>
                </a:ext>
              </a:extLst>
            </p:cNvPr>
            <p:cNvGrpSpPr/>
            <p:nvPr/>
          </p:nvGrpSpPr>
          <p:grpSpPr>
            <a:xfrm>
              <a:off x="5572760" y="0"/>
              <a:ext cx="295275" cy="6858000"/>
              <a:chOff x="5572760" y="0"/>
              <a:chExt cx="295275" cy="6858000"/>
            </a:xfrm>
          </p:grpSpPr>
          <p:sp>
            <p:nvSpPr>
              <p:cNvPr id="12" name="object 6">
                <a:extLst>
                  <a:ext uri="{FF2B5EF4-FFF2-40B4-BE49-F238E27FC236}">
                    <a16:creationId xmlns:a16="http://schemas.microsoft.com/office/drawing/2014/main" id="{F287A1E9-9DC7-41A3-99D8-903CCE6DD889}"/>
                  </a:ext>
                </a:extLst>
              </p:cNvPr>
              <p:cNvSpPr/>
              <p:nvPr/>
            </p:nvSpPr>
            <p:spPr>
              <a:xfrm>
                <a:off x="5709919"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3" name="object 7">
                <a:extLst>
                  <a:ext uri="{FF2B5EF4-FFF2-40B4-BE49-F238E27FC236}">
                    <a16:creationId xmlns:a16="http://schemas.microsoft.com/office/drawing/2014/main" id="{4E9ED61D-C2A1-4169-9493-F4CEA97E70F9}"/>
                  </a:ext>
                </a:extLst>
              </p:cNvPr>
              <p:cNvSpPr/>
              <p:nvPr/>
            </p:nvSpPr>
            <p:spPr>
              <a:xfrm>
                <a:off x="557276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grpSp>
      <p:pic>
        <p:nvPicPr>
          <p:cNvPr id="14" name="object 4">
            <a:extLst>
              <a:ext uri="{FF2B5EF4-FFF2-40B4-BE49-F238E27FC236}">
                <a16:creationId xmlns:a16="http://schemas.microsoft.com/office/drawing/2014/main" id="{C26F2DA9-420C-4BA1-AEFF-3EE46A626658}"/>
              </a:ext>
            </a:extLst>
          </p:cNvPr>
          <p:cNvPicPr/>
          <p:nvPr userDrawn="1"/>
        </p:nvPicPr>
        <p:blipFill>
          <a:blip r:embed="rId6" cstate="print"/>
          <a:stretch>
            <a:fillRect/>
          </a:stretch>
        </p:blipFill>
        <p:spPr>
          <a:xfrm>
            <a:off x="0" y="0"/>
            <a:ext cx="6106159" cy="6857996"/>
          </a:xfrm>
          <a:prstGeom prst="rect">
            <a:avLst/>
          </a:prstGeom>
        </p:spPr>
      </p:pic>
      <p:sp>
        <p:nvSpPr>
          <p:cNvPr id="15" name="Title 1">
            <a:extLst>
              <a:ext uri="{FF2B5EF4-FFF2-40B4-BE49-F238E27FC236}">
                <a16:creationId xmlns:a16="http://schemas.microsoft.com/office/drawing/2014/main" id="{E2303F59-C7BD-48C3-92DE-256917C78262}"/>
              </a:ext>
            </a:extLst>
          </p:cNvPr>
          <p:cNvSpPr>
            <a:spLocks noGrp="1"/>
          </p:cNvSpPr>
          <p:nvPr>
            <p:ph type="ctrTitle"/>
          </p:nvPr>
        </p:nvSpPr>
        <p:spPr>
          <a:xfrm>
            <a:off x="340359" y="744280"/>
            <a:ext cx="5074286" cy="4827180"/>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B3DFB5DD-DFA2-F79D-82AB-5CB79C945688}"/>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876191" y="182381"/>
            <a:ext cx="1129207" cy="98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3319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pic>
        <p:nvPicPr>
          <p:cNvPr id="15" name="object 3">
            <a:extLst>
              <a:ext uri="{FF2B5EF4-FFF2-40B4-BE49-F238E27FC236}">
                <a16:creationId xmlns:a16="http://schemas.microsoft.com/office/drawing/2014/main" id="{22ED2DCB-CBC3-41CA-B1C1-FFA9E990C36C}"/>
              </a:ext>
            </a:extLst>
          </p:cNvPr>
          <p:cNvPicPr/>
          <p:nvPr userDrawn="1"/>
        </p:nvPicPr>
        <p:blipFill>
          <a:blip r:embed="rId5" cstate="print"/>
          <a:stretch>
            <a:fillRect/>
          </a:stretch>
        </p:blipFill>
        <p:spPr>
          <a:xfrm>
            <a:off x="0" y="0"/>
            <a:ext cx="4165599" cy="6857996"/>
          </a:xfrm>
          <a:prstGeom prst="rect">
            <a:avLst/>
          </a:prstGeom>
        </p:spPr>
      </p:pic>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22" name="Rectangle 2">
            <a:extLst>
              <a:ext uri="{FF2B5EF4-FFF2-40B4-BE49-F238E27FC236}">
                <a16:creationId xmlns:a16="http://schemas.microsoft.com/office/drawing/2014/main" id="{76AAE454-D63C-4C30-86B9-EDAD55A749BC}"/>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614619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object 5">
            <a:extLst>
              <a:ext uri="{FF2B5EF4-FFF2-40B4-BE49-F238E27FC236}">
                <a16:creationId xmlns:a16="http://schemas.microsoft.com/office/drawing/2014/main" id="{A9D7E13D-D03B-455F-B046-55F278626C0A}"/>
              </a:ext>
            </a:extLst>
          </p:cNvPr>
          <p:cNvPicPr/>
          <p:nvPr userDrawn="1"/>
        </p:nvPicPr>
        <p:blipFill>
          <a:blip r:embed="rId5" cstate="print"/>
          <a:stretch>
            <a:fillRect/>
          </a:stretch>
        </p:blipFill>
        <p:spPr>
          <a:xfrm>
            <a:off x="0" y="0"/>
            <a:ext cx="4165599" cy="6857997"/>
          </a:xfrm>
          <a:prstGeom prst="rect">
            <a:avLst/>
          </a:prstGeom>
        </p:spPr>
      </p:pic>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sp>
        <p:nvSpPr>
          <p:cNvPr id="22" name="Rectangle 2">
            <a:extLst>
              <a:ext uri="{FF2B5EF4-FFF2-40B4-BE49-F238E27FC236}">
                <a16:creationId xmlns:a16="http://schemas.microsoft.com/office/drawing/2014/main" id="{05A2FD91-402F-4050-8608-A50C0A854F48}"/>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13783358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and Graphic_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object 9">
            <a:extLst>
              <a:ext uri="{FF2B5EF4-FFF2-40B4-BE49-F238E27FC236}">
                <a16:creationId xmlns:a16="http://schemas.microsoft.com/office/drawing/2014/main" id="{828DAED7-C07A-4066-8A9B-162E20462D0C}"/>
              </a:ext>
            </a:extLst>
          </p:cNvPr>
          <p:cNvPicPr/>
          <p:nvPr userDrawn="1"/>
        </p:nvPicPr>
        <p:blipFill>
          <a:blip r:embed="rId5" cstate="print"/>
          <a:stretch>
            <a:fillRect/>
          </a:stretch>
        </p:blipFill>
        <p:spPr>
          <a:xfrm>
            <a:off x="4165600" y="0"/>
            <a:ext cx="8026400" cy="6857999"/>
          </a:xfrm>
          <a:prstGeom prst="rect">
            <a:avLst/>
          </a:prstGeom>
        </p:spPr>
      </p:pic>
      <p:pic>
        <p:nvPicPr>
          <p:cNvPr id="9" name="object 5">
            <a:extLst>
              <a:ext uri="{FF2B5EF4-FFF2-40B4-BE49-F238E27FC236}">
                <a16:creationId xmlns:a16="http://schemas.microsoft.com/office/drawing/2014/main" id="{A9D7E13D-D03B-455F-B046-55F278626C0A}"/>
              </a:ext>
            </a:extLst>
          </p:cNvPr>
          <p:cNvPicPr/>
          <p:nvPr userDrawn="1"/>
        </p:nvPicPr>
        <p:blipFill>
          <a:blip r:embed="rId6" cstate="print"/>
          <a:stretch>
            <a:fillRect/>
          </a:stretch>
        </p:blipFill>
        <p:spPr>
          <a:xfrm>
            <a:off x="0" y="0"/>
            <a:ext cx="4165599" cy="6857997"/>
          </a:xfrm>
          <a:prstGeom prst="rect">
            <a:avLst/>
          </a:prstGeom>
        </p:spPr>
      </p:pic>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a:solidFill>
            <a:srgbClr val="075597"/>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22" name="Group 21">
            <a:extLst>
              <a:ext uri="{FF2B5EF4-FFF2-40B4-BE49-F238E27FC236}">
                <a16:creationId xmlns:a16="http://schemas.microsoft.com/office/drawing/2014/main" id="{AC506CCC-1377-4977-A114-4EE7F01023E7}"/>
              </a:ext>
            </a:extLst>
          </p:cNvPr>
          <p:cNvGrpSpPr/>
          <p:nvPr userDrawn="1"/>
        </p:nvGrpSpPr>
        <p:grpSpPr>
          <a:xfrm>
            <a:off x="4028440" y="0"/>
            <a:ext cx="295275" cy="6858000"/>
            <a:chOff x="4028440" y="0"/>
            <a:chExt cx="295275" cy="6858000"/>
          </a:xfrm>
        </p:grpSpPr>
        <p:sp>
          <p:nvSpPr>
            <p:cNvPr id="23" name="object 6">
              <a:extLst>
                <a:ext uri="{FF2B5EF4-FFF2-40B4-BE49-F238E27FC236}">
                  <a16:creationId xmlns:a16="http://schemas.microsoft.com/office/drawing/2014/main" id="{2F5B80C6-A4B9-4EE6-9297-EF7DBD1625D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4" name="object 7">
              <a:extLst>
                <a:ext uri="{FF2B5EF4-FFF2-40B4-BE49-F238E27FC236}">
                  <a16:creationId xmlns:a16="http://schemas.microsoft.com/office/drawing/2014/main" id="{2F9EE7A9-0871-4864-834F-A63E13A788C9}"/>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5" name="object 22">
              <a:extLst>
                <a:ext uri="{FF2B5EF4-FFF2-40B4-BE49-F238E27FC236}">
                  <a16:creationId xmlns:a16="http://schemas.microsoft.com/office/drawing/2014/main" id="{DA1104C2-2C80-48BF-B3CE-EF6F789D6157}"/>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6" name="object 23">
              <a:extLst>
                <a:ext uri="{FF2B5EF4-FFF2-40B4-BE49-F238E27FC236}">
                  <a16:creationId xmlns:a16="http://schemas.microsoft.com/office/drawing/2014/main" id="{E81B70E3-6BFD-4679-99DF-EE8D21234987}"/>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15" name="Rectangle 2">
            <a:extLst>
              <a:ext uri="{FF2B5EF4-FFF2-40B4-BE49-F238E27FC236}">
                <a16:creationId xmlns:a16="http://schemas.microsoft.com/office/drawing/2014/main" id="{F0915CFF-649F-416E-AF2E-6323DAEF0A85}"/>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pic>
        <p:nvPicPr>
          <p:cNvPr id="2" name="Picture 2" descr="Logo, company name&#10;&#10;Description automatically generated">
            <a:extLst>
              <a:ext uri="{FF2B5EF4-FFF2-40B4-BE49-F238E27FC236}">
                <a16:creationId xmlns:a16="http://schemas.microsoft.com/office/drawing/2014/main" id="{44933B51-1093-56DD-5D69-0934F19422F0}"/>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268757"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3886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sp>
        <p:nvSpPr>
          <p:cNvPr id="10" name="Rectangle 2">
            <a:extLst>
              <a:ext uri="{FF2B5EF4-FFF2-40B4-BE49-F238E27FC236}">
                <a16:creationId xmlns:a16="http://schemas.microsoft.com/office/drawing/2014/main" id="{55079F14-2310-40D4-AC13-92508AC063F1}"/>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pic>
        <p:nvPicPr>
          <p:cNvPr id="2" name="Picture 2" descr="Logo, company name&#10;&#10;Description automatically generated">
            <a:extLst>
              <a:ext uri="{FF2B5EF4-FFF2-40B4-BE49-F238E27FC236}">
                <a16:creationId xmlns:a16="http://schemas.microsoft.com/office/drawing/2014/main" id="{A7163BA8-5DCE-9BC1-AD7A-788762602852}"/>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268757"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539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4EAA3C39-1DAF-48D5-8C9D-C6EDDF0C68FE}"/>
              </a:ext>
            </a:extLst>
          </p:cNvPr>
          <p:cNvGrpSpPr/>
          <p:nvPr userDrawn="1"/>
        </p:nvGrpSpPr>
        <p:grpSpPr>
          <a:xfrm>
            <a:off x="0" y="-2"/>
            <a:ext cx="12496797" cy="6857999"/>
            <a:chOff x="0" y="-2"/>
            <a:chExt cx="12496797" cy="6857999"/>
          </a:xfrm>
        </p:grpSpPr>
        <p:pic>
          <p:nvPicPr>
            <p:cNvPr id="7" name="object 5">
              <a:extLst>
                <a:ext uri="{FF2B5EF4-FFF2-40B4-BE49-F238E27FC236}">
                  <a16:creationId xmlns:a16="http://schemas.microsoft.com/office/drawing/2014/main" id="{B0C9DC14-4552-48D9-AFB4-DF64FCB5BB82}"/>
                </a:ext>
              </a:extLst>
            </p:cNvPr>
            <p:cNvPicPr/>
            <p:nvPr userDrawn="1"/>
          </p:nvPicPr>
          <p:blipFill>
            <a:blip r:embed="rId5" cstate="print"/>
            <a:stretch>
              <a:fillRect/>
            </a:stretch>
          </p:blipFill>
          <p:spPr>
            <a:xfrm>
              <a:off x="0" y="0"/>
              <a:ext cx="4165599" cy="6857997"/>
            </a:xfrm>
            <a:prstGeom prst="rect">
              <a:avLst/>
            </a:prstGeom>
          </p:spPr>
        </p:pic>
        <p:pic>
          <p:nvPicPr>
            <p:cNvPr id="9" name="object 5">
              <a:extLst>
                <a:ext uri="{FF2B5EF4-FFF2-40B4-BE49-F238E27FC236}">
                  <a16:creationId xmlns:a16="http://schemas.microsoft.com/office/drawing/2014/main" id="{34CC0C09-7E0F-480B-B63F-FAC77FE0DF7E}"/>
                </a:ext>
              </a:extLst>
            </p:cNvPr>
            <p:cNvPicPr/>
            <p:nvPr userDrawn="1"/>
          </p:nvPicPr>
          <p:blipFill>
            <a:blip r:embed="rId5" cstate="print"/>
            <a:stretch>
              <a:fillRect/>
            </a:stretch>
          </p:blipFill>
          <p:spPr>
            <a:xfrm>
              <a:off x="4165599" y="-1"/>
              <a:ext cx="4165599" cy="6857997"/>
            </a:xfrm>
            <a:prstGeom prst="rect">
              <a:avLst/>
            </a:prstGeom>
          </p:spPr>
        </p:pic>
        <p:pic>
          <p:nvPicPr>
            <p:cNvPr id="10" name="object 5">
              <a:extLst>
                <a:ext uri="{FF2B5EF4-FFF2-40B4-BE49-F238E27FC236}">
                  <a16:creationId xmlns:a16="http://schemas.microsoft.com/office/drawing/2014/main" id="{C213E4F0-AEC5-460E-8D3A-CE8E24901149}"/>
                </a:ext>
              </a:extLst>
            </p:cNvPr>
            <p:cNvPicPr/>
            <p:nvPr userDrawn="1"/>
          </p:nvPicPr>
          <p:blipFill rotWithShape="1">
            <a:blip r:embed="rId5" cstate="print"/>
            <a:srcRect l="-1" r="-7894"/>
            <a:stretch/>
          </p:blipFill>
          <p:spPr>
            <a:xfrm>
              <a:off x="8331198" y="-2"/>
              <a:ext cx="4165599" cy="6857997"/>
            </a:xfrm>
            <a:prstGeom prst="rect">
              <a:avLst/>
            </a:prstGeom>
          </p:spPr>
        </p:pic>
      </p:grpSp>
      <p:sp>
        <p:nvSpPr>
          <p:cNvPr id="8" name="Rectangle 2">
            <a:extLst>
              <a:ext uri="{FF2B5EF4-FFF2-40B4-BE49-F238E27FC236}">
                <a16:creationId xmlns:a16="http://schemas.microsoft.com/office/drawing/2014/main" id="{FB65BADF-0402-404E-ABEA-8FC840483718}"/>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pic>
        <p:nvPicPr>
          <p:cNvPr id="3" name="Picture 2" descr="Logo, company name&#10;&#10;Description automatically generated">
            <a:extLst>
              <a:ext uri="{FF2B5EF4-FFF2-40B4-BE49-F238E27FC236}">
                <a16:creationId xmlns:a16="http://schemas.microsoft.com/office/drawing/2014/main" id="{FDDD2527-3171-1D04-09A3-9A316211A0CA}"/>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220733" y="215039"/>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1865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nd Graphic_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 name="object 8">
            <a:extLst>
              <a:ext uri="{FF2B5EF4-FFF2-40B4-BE49-F238E27FC236}">
                <a16:creationId xmlns:a16="http://schemas.microsoft.com/office/drawing/2014/main" id="{97136A06-7478-4C4C-8B0A-58B686C4B121}"/>
              </a:ext>
            </a:extLst>
          </p:cNvPr>
          <p:cNvPicPr/>
          <p:nvPr userDrawn="1"/>
        </p:nvPicPr>
        <p:blipFill>
          <a:blip r:embed="rId5" cstate="print"/>
          <a:stretch>
            <a:fillRect/>
          </a:stretch>
        </p:blipFill>
        <p:spPr>
          <a:xfrm>
            <a:off x="4175760" y="0"/>
            <a:ext cx="8016240" cy="6857998"/>
          </a:xfrm>
          <a:prstGeom prst="rect">
            <a:avLst/>
          </a:prstGeom>
        </p:spPr>
      </p:pic>
      <p:sp>
        <p:nvSpPr>
          <p:cNvPr id="13" name="Rectangle 12">
            <a:extLst>
              <a:ext uri="{FF2B5EF4-FFF2-40B4-BE49-F238E27FC236}">
                <a16:creationId xmlns:a16="http://schemas.microsoft.com/office/drawing/2014/main" id="{38A482F0-0F38-4EEB-A7EC-D32B3032E5D9}"/>
              </a:ext>
            </a:extLst>
          </p:cNvPr>
          <p:cNvSpPr/>
          <p:nvPr userDrawn="1"/>
        </p:nvSpPr>
        <p:spPr>
          <a:xfrm>
            <a:off x="4166886" y="0"/>
            <a:ext cx="8025114"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89">
            <a:extLst>
              <a:ext uri="{FF2B5EF4-FFF2-40B4-BE49-F238E27FC236}">
                <a16:creationId xmlns:a16="http://schemas.microsoft.com/office/drawing/2014/main" id="{813C785A-9835-4836-9A55-33647EB1B86B}"/>
              </a:ext>
            </a:extLst>
          </p:cNvPr>
          <p:cNvSpPr/>
          <p:nvPr userDrawn="1"/>
        </p:nvSpPr>
        <p:spPr>
          <a:xfrm>
            <a:off x="492760" y="3504610"/>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pic>
        <p:nvPicPr>
          <p:cNvPr id="17" name="object 3">
            <a:extLst>
              <a:ext uri="{FF2B5EF4-FFF2-40B4-BE49-F238E27FC236}">
                <a16:creationId xmlns:a16="http://schemas.microsoft.com/office/drawing/2014/main" id="{657535A2-4E96-408D-9A4D-79027E7682F7}"/>
              </a:ext>
            </a:extLst>
          </p:cNvPr>
          <p:cNvPicPr/>
          <p:nvPr userDrawn="1"/>
        </p:nvPicPr>
        <p:blipFill>
          <a:blip r:embed="rId6" cstate="print"/>
          <a:stretch>
            <a:fillRect/>
          </a:stretch>
        </p:blipFill>
        <p:spPr>
          <a:xfrm>
            <a:off x="0" y="0"/>
            <a:ext cx="4165599" cy="6857996"/>
          </a:xfrm>
          <a:prstGeom prst="rect">
            <a:avLst/>
          </a:prstGeom>
        </p:spPr>
      </p:pic>
      <p:grpSp>
        <p:nvGrpSpPr>
          <p:cNvPr id="19" name="Group 18">
            <a:extLst>
              <a:ext uri="{FF2B5EF4-FFF2-40B4-BE49-F238E27FC236}">
                <a16:creationId xmlns:a16="http://schemas.microsoft.com/office/drawing/2014/main" id="{182F1299-1102-4CAF-8623-8FB25244FAAB}"/>
              </a:ext>
            </a:extLst>
          </p:cNvPr>
          <p:cNvGrpSpPr/>
          <p:nvPr userDrawn="1"/>
        </p:nvGrpSpPr>
        <p:grpSpPr>
          <a:xfrm>
            <a:off x="4028440" y="0"/>
            <a:ext cx="295275" cy="6858000"/>
            <a:chOff x="4028440" y="0"/>
            <a:chExt cx="295275" cy="6858000"/>
          </a:xfrm>
        </p:grpSpPr>
        <p:sp>
          <p:nvSpPr>
            <p:cNvPr id="20" name="object 6">
              <a:extLst>
                <a:ext uri="{FF2B5EF4-FFF2-40B4-BE49-F238E27FC236}">
                  <a16:creationId xmlns:a16="http://schemas.microsoft.com/office/drawing/2014/main" id="{9621C337-ED03-4668-ACCE-FDD3EB48032C}"/>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1" name="object 7">
              <a:extLst>
                <a:ext uri="{FF2B5EF4-FFF2-40B4-BE49-F238E27FC236}">
                  <a16:creationId xmlns:a16="http://schemas.microsoft.com/office/drawing/2014/main" id="{31477206-EAF6-465B-8C59-0DF81AB023DE}"/>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7" name="object 22">
              <a:extLst>
                <a:ext uri="{FF2B5EF4-FFF2-40B4-BE49-F238E27FC236}">
                  <a16:creationId xmlns:a16="http://schemas.microsoft.com/office/drawing/2014/main" id="{DA690F39-0B7A-4B15-813A-8F02FE0DE66E}"/>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8" name="object 23">
              <a:extLst>
                <a:ext uri="{FF2B5EF4-FFF2-40B4-BE49-F238E27FC236}">
                  <a16:creationId xmlns:a16="http://schemas.microsoft.com/office/drawing/2014/main" id="{9131E648-5727-4B85-A912-96D949826876}"/>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29" name="Subtitle 2">
            <a:extLst>
              <a:ext uri="{FF2B5EF4-FFF2-40B4-BE49-F238E27FC236}">
                <a16:creationId xmlns:a16="http://schemas.microsoft.com/office/drawing/2014/main" id="{47B1EC45-4A8A-4C85-81AD-A9C6EF995B05}"/>
              </a:ext>
            </a:extLst>
          </p:cNvPr>
          <p:cNvSpPr>
            <a:spLocks noGrp="1"/>
          </p:cNvSpPr>
          <p:nvPr>
            <p:ph type="subTitle" idx="1"/>
          </p:nvPr>
        </p:nvSpPr>
        <p:spPr>
          <a:xfrm>
            <a:off x="492760" y="1012542"/>
            <a:ext cx="3203575" cy="2181865"/>
          </a:xfrm>
          <a:prstGeom prst="rect">
            <a:avLst/>
          </a:prstGeom>
          <a:solidFill>
            <a:srgbClr val="EB232D"/>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1" name="Rectangle 2">
            <a:extLst>
              <a:ext uri="{FF2B5EF4-FFF2-40B4-BE49-F238E27FC236}">
                <a16:creationId xmlns:a16="http://schemas.microsoft.com/office/drawing/2014/main" id="{6A1A4CA6-9BA2-4341-AE29-4E6CA62BE33F}"/>
              </a:ext>
            </a:extLst>
          </p:cNvPr>
          <p:cNvSpPr>
            <a:spLocks/>
          </p:cNvSpPr>
          <p:nvPr userDrawn="1"/>
        </p:nvSpPr>
        <p:spPr bwMode="auto">
          <a:xfrm>
            <a:off x="11898472" y="6579467"/>
            <a:ext cx="14266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spTree>
    <p:extLst>
      <p:ext uri="{BB962C8B-B14F-4D97-AF65-F5344CB8AC3E}">
        <p14:creationId xmlns:p14="http://schemas.microsoft.com/office/powerpoint/2010/main" val="2539513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6" name="Rectangle 2">
            <a:extLst>
              <a:ext uri="{FF2B5EF4-FFF2-40B4-BE49-F238E27FC236}">
                <a16:creationId xmlns:a16="http://schemas.microsoft.com/office/drawing/2014/main" id="{ADC055C8-AA0E-40E4-B8E7-A69D887CEC7A}"/>
              </a:ext>
            </a:extLst>
          </p:cNvPr>
          <p:cNvSpPr>
            <a:spLocks/>
          </p:cNvSpPr>
          <p:nvPr userDrawn="1"/>
        </p:nvSpPr>
        <p:spPr bwMode="auto">
          <a:xfrm>
            <a:off x="345440" y="6591041"/>
            <a:ext cx="3214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7380437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15442959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Fan Journey Template">
    <p:bg>
      <p:bgPr>
        <a:solidFill>
          <a:schemeClr val="accent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pic>
        <p:nvPicPr>
          <p:cNvPr id="2" name="Picture 2" descr="Logo, company name&#10;&#10;Description automatically generated">
            <a:extLst>
              <a:ext uri="{FF2B5EF4-FFF2-40B4-BE49-F238E27FC236}">
                <a16:creationId xmlns:a16="http://schemas.microsoft.com/office/drawing/2014/main" id="{E4126805-5F35-D30A-A2C4-E62F6875BB8A}"/>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268757"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6655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object 89">
            <a:extLst>
              <a:ext uri="{FF2B5EF4-FFF2-40B4-BE49-F238E27FC236}">
                <a16:creationId xmlns:a16="http://schemas.microsoft.com/office/drawing/2014/main" id="{813C785A-9835-4836-9A55-33647EB1B86B}"/>
              </a:ext>
            </a:extLst>
          </p:cNvPr>
          <p:cNvSpPr/>
          <p:nvPr userDrawn="1"/>
        </p:nvSpPr>
        <p:spPr>
          <a:xfrm>
            <a:off x="492760" y="3504610"/>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pic>
        <p:nvPicPr>
          <p:cNvPr id="13" name="object 2">
            <a:extLst>
              <a:ext uri="{FF2B5EF4-FFF2-40B4-BE49-F238E27FC236}">
                <a16:creationId xmlns:a16="http://schemas.microsoft.com/office/drawing/2014/main" id="{EBA19A72-FEB2-4FAA-87A9-8A2884A0313B}"/>
              </a:ext>
            </a:extLst>
          </p:cNvPr>
          <p:cNvPicPr/>
          <p:nvPr userDrawn="1"/>
        </p:nvPicPr>
        <p:blipFill>
          <a:blip r:embed="rId5" cstate="print"/>
          <a:stretch>
            <a:fillRect/>
          </a:stretch>
        </p:blipFill>
        <p:spPr>
          <a:xfrm>
            <a:off x="0" y="0"/>
            <a:ext cx="12191999" cy="5405120"/>
          </a:xfrm>
          <a:prstGeom prst="rect">
            <a:avLst/>
          </a:prstGeom>
        </p:spPr>
      </p:pic>
      <p:grpSp>
        <p:nvGrpSpPr>
          <p:cNvPr id="14" name="object 3">
            <a:extLst>
              <a:ext uri="{FF2B5EF4-FFF2-40B4-BE49-F238E27FC236}">
                <a16:creationId xmlns:a16="http://schemas.microsoft.com/office/drawing/2014/main" id="{EB64A98F-A366-4227-915D-1A27294DD160}"/>
              </a:ext>
            </a:extLst>
          </p:cNvPr>
          <p:cNvGrpSpPr/>
          <p:nvPr userDrawn="1"/>
        </p:nvGrpSpPr>
        <p:grpSpPr>
          <a:xfrm>
            <a:off x="0" y="2758439"/>
            <a:ext cx="12192000" cy="4099560"/>
            <a:chOff x="0" y="2758439"/>
            <a:chExt cx="12192000" cy="4099560"/>
          </a:xfrm>
        </p:grpSpPr>
        <p:pic>
          <p:nvPicPr>
            <p:cNvPr id="15" name="object 4">
              <a:extLst>
                <a:ext uri="{FF2B5EF4-FFF2-40B4-BE49-F238E27FC236}">
                  <a16:creationId xmlns:a16="http://schemas.microsoft.com/office/drawing/2014/main" id="{7954A3B0-CEED-4714-ACF8-710342B30C92}"/>
                </a:ext>
              </a:extLst>
            </p:cNvPr>
            <p:cNvPicPr/>
            <p:nvPr/>
          </p:nvPicPr>
          <p:blipFill>
            <a:blip r:embed="rId6" cstate="print"/>
            <a:stretch>
              <a:fillRect/>
            </a:stretch>
          </p:blipFill>
          <p:spPr>
            <a:xfrm>
              <a:off x="10806430" y="5942329"/>
              <a:ext cx="1169200" cy="488314"/>
            </a:xfrm>
            <a:prstGeom prst="rect">
              <a:avLst/>
            </a:prstGeom>
          </p:spPr>
        </p:pic>
        <p:pic>
          <p:nvPicPr>
            <p:cNvPr id="16" name="object 5">
              <a:extLst>
                <a:ext uri="{FF2B5EF4-FFF2-40B4-BE49-F238E27FC236}">
                  <a16:creationId xmlns:a16="http://schemas.microsoft.com/office/drawing/2014/main" id="{6D766265-615F-43F1-92DC-2B4EA90ED828}"/>
                </a:ext>
              </a:extLst>
            </p:cNvPr>
            <p:cNvPicPr/>
            <p:nvPr/>
          </p:nvPicPr>
          <p:blipFill>
            <a:blip r:embed="rId7" cstate="print"/>
            <a:stretch>
              <a:fillRect/>
            </a:stretch>
          </p:blipFill>
          <p:spPr>
            <a:xfrm>
              <a:off x="0" y="2926079"/>
              <a:ext cx="12191999" cy="3931917"/>
            </a:xfrm>
            <a:prstGeom prst="rect">
              <a:avLst/>
            </a:prstGeom>
          </p:spPr>
        </p:pic>
        <p:sp>
          <p:nvSpPr>
            <p:cNvPr id="22" name="object 6">
              <a:extLst>
                <a:ext uri="{FF2B5EF4-FFF2-40B4-BE49-F238E27FC236}">
                  <a16:creationId xmlns:a16="http://schemas.microsoft.com/office/drawing/2014/main" id="{8B546AEC-1D53-409B-A1B5-C982AD84529A}"/>
                </a:ext>
              </a:extLst>
            </p:cNvPr>
            <p:cNvSpPr/>
            <p:nvPr/>
          </p:nvSpPr>
          <p:spPr>
            <a:xfrm>
              <a:off x="0" y="290575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23" name="object 7">
              <a:extLst>
                <a:ext uri="{FF2B5EF4-FFF2-40B4-BE49-F238E27FC236}">
                  <a16:creationId xmlns:a16="http://schemas.microsoft.com/office/drawing/2014/main" id="{48D03807-2A67-4ECC-9E76-00AD536F3B0F}"/>
                </a:ext>
              </a:extLst>
            </p:cNvPr>
            <p:cNvSpPr/>
            <p:nvPr/>
          </p:nvSpPr>
          <p:spPr>
            <a:xfrm>
              <a:off x="340359" y="2758439"/>
              <a:ext cx="1666239" cy="295275"/>
            </a:xfrm>
            <a:custGeom>
              <a:avLst/>
              <a:gdLst/>
              <a:ahLst/>
              <a:cxnLst/>
              <a:rect l="l" t="t" r="r" b="b"/>
              <a:pathLst>
                <a:path w="1666239" h="295275">
                  <a:moveTo>
                    <a:pt x="0" y="294894"/>
                  </a:moveTo>
                  <a:lnTo>
                    <a:pt x="0" y="0"/>
                  </a:lnTo>
                </a:path>
                <a:path w="1666239"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24" name="object 8">
              <a:extLst>
                <a:ext uri="{FF2B5EF4-FFF2-40B4-BE49-F238E27FC236}">
                  <a16:creationId xmlns:a16="http://schemas.microsoft.com/office/drawing/2014/main" id="{2B12CE19-D90F-448D-B027-F0462076D9A8}"/>
                </a:ext>
              </a:extLst>
            </p:cNvPr>
            <p:cNvSpPr/>
            <p:nvPr/>
          </p:nvSpPr>
          <p:spPr>
            <a:xfrm>
              <a:off x="1163319"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25" name="object 9">
              <a:extLst>
                <a:ext uri="{FF2B5EF4-FFF2-40B4-BE49-F238E27FC236}">
                  <a16:creationId xmlns:a16="http://schemas.microsoft.com/office/drawing/2014/main" id="{B5A93FF7-D514-45D7-9AC2-8F0D92669D20}"/>
                </a:ext>
              </a:extLst>
            </p:cNvPr>
            <p:cNvSpPr/>
            <p:nvPr/>
          </p:nvSpPr>
          <p:spPr>
            <a:xfrm>
              <a:off x="367284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26" name="object 10">
              <a:extLst>
                <a:ext uri="{FF2B5EF4-FFF2-40B4-BE49-F238E27FC236}">
                  <a16:creationId xmlns:a16="http://schemas.microsoft.com/office/drawing/2014/main" id="{BCB53147-0772-4DFF-945A-328A5DA68CA2}"/>
                </a:ext>
              </a:extLst>
            </p:cNvPr>
            <p:cNvSpPr/>
            <p:nvPr/>
          </p:nvSpPr>
          <p:spPr>
            <a:xfrm>
              <a:off x="283972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0" name="object 11">
              <a:extLst>
                <a:ext uri="{FF2B5EF4-FFF2-40B4-BE49-F238E27FC236}">
                  <a16:creationId xmlns:a16="http://schemas.microsoft.com/office/drawing/2014/main" id="{E73E61ED-87F7-4891-B97F-F6AA86725E62}"/>
                </a:ext>
              </a:extLst>
            </p:cNvPr>
            <p:cNvSpPr/>
            <p:nvPr/>
          </p:nvSpPr>
          <p:spPr>
            <a:xfrm>
              <a:off x="534924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2" name="object 12">
              <a:extLst>
                <a:ext uri="{FF2B5EF4-FFF2-40B4-BE49-F238E27FC236}">
                  <a16:creationId xmlns:a16="http://schemas.microsoft.com/office/drawing/2014/main" id="{ED371E88-5FE8-45C0-ACE5-24A595C36008}"/>
                </a:ext>
              </a:extLst>
            </p:cNvPr>
            <p:cNvSpPr/>
            <p:nvPr/>
          </p:nvSpPr>
          <p:spPr>
            <a:xfrm>
              <a:off x="4505959"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3" name="object 13">
              <a:extLst>
                <a:ext uri="{FF2B5EF4-FFF2-40B4-BE49-F238E27FC236}">
                  <a16:creationId xmlns:a16="http://schemas.microsoft.com/office/drawing/2014/main" id="{348673DF-B912-4651-BFEA-335D44464ADE}"/>
                </a:ext>
              </a:extLst>
            </p:cNvPr>
            <p:cNvSpPr/>
            <p:nvPr/>
          </p:nvSpPr>
          <p:spPr>
            <a:xfrm>
              <a:off x="701548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4" name="object 14">
              <a:extLst>
                <a:ext uri="{FF2B5EF4-FFF2-40B4-BE49-F238E27FC236}">
                  <a16:creationId xmlns:a16="http://schemas.microsoft.com/office/drawing/2014/main" id="{F6BF4E32-3247-46CF-9A0D-A678E0C362F4}"/>
                </a:ext>
              </a:extLst>
            </p:cNvPr>
            <p:cNvSpPr/>
            <p:nvPr/>
          </p:nvSpPr>
          <p:spPr>
            <a:xfrm>
              <a:off x="617220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5" name="object 15">
              <a:extLst>
                <a:ext uri="{FF2B5EF4-FFF2-40B4-BE49-F238E27FC236}">
                  <a16:creationId xmlns:a16="http://schemas.microsoft.com/office/drawing/2014/main" id="{56F406B9-4AF7-48B1-8FCC-13982A601D5C}"/>
                </a:ext>
              </a:extLst>
            </p:cNvPr>
            <p:cNvSpPr/>
            <p:nvPr/>
          </p:nvSpPr>
          <p:spPr>
            <a:xfrm>
              <a:off x="869188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6" name="object 16">
              <a:extLst>
                <a:ext uri="{FF2B5EF4-FFF2-40B4-BE49-F238E27FC236}">
                  <a16:creationId xmlns:a16="http://schemas.microsoft.com/office/drawing/2014/main" id="{0F408804-BFEC-4C9A-B2C4-DB177F53977F}"/>
                </a:ext>
              </a:extLst>
            </p:cNvPr>
            <p:cNvSpPr/>
            <p:nvPr/>
          </p:nvSpPr>
          <p:spPr>
            <a:xfrm>
              <a:off x="7848600" y="2758439"/>
              <a:ext cx="1666239" cy="295275"/>
            </a:xfrm>
            <a:custGeom>
              <a:avLst/>
              <a:gdLst/>
              <a:ahLst/>
              <a:cxnLst/>
              <a:rect l="l" t="t" r="r" b="b"/>
              <a:pathLst>
                <a:path w="1666240" h="295275">
                  <a:moveTo>
                    <a:pt x="0" y="294894"/>
                  </a:moveTo>
                  <a:lnTo>
                    <a:pt x="0" y="0"/>
                  </a:lnTo>
                </a:path>
                <a:path w="1666240" h="295275">
                  <a:moveTo>
                    <a:pt x="1666240" y="294894"/>
                  </a:moveTo>
                  <a:lnTo>
                    <a:pt x="1666240" y="0"/>
                  </a:lnTo>
                </a:path>
              </a:pathLst>
            </a:custGeom>
            <a:ln w="34925">
              <a:solidFill>
                <a:srgbClr val="858F8F"/>
              </a:solidFill>
            </a:ln>
          </p:spPr>
          <p:txBody>
            <a:bodyPr wrap="square" lIns="0" tIns="0" rIns="0" bIns="0" rtlCol="0"/>
            <a:lstStyle/>
            <a:p>
              <a:endParaRPr/>
            </a:p>
          </p:txBody>
        </p:sp>
        <p:sp>
          <p:nvSpPr>
            <p:cNvPr id="37" name="object 17">
              <a:extLst>
                <a:ext uri="{FF2B5EF4-FFF2-40B4-BE49-F238E27FC236}">
                  <a16:creationId xmlns:a16="http://schemas.microsoft.com/office/drawing/2014/main" id="{5DFB6E3C-BC7F-4E6D-9F32-222CF279DC81}"/>
                </a:ext>
              </a:extLst>
            </p:cNvPr>
            <p:cNvSpPr/>
            <p:nvPr/>
          </p:nvSpPr>
          <p:spPr>
            <a:xfrm>
              <a:off x="10358119" y="2758439"/>
              <a:ext cx="1666239" cy="295275"/>
            </a:xfrm>
            <a:custGeom>
              <a:avLst/>
              <a:gdLst/>
              <a:ahLst/>
              <a:cxnLst/>
              <a:rect l="l" t="t" r="r" b="b"/>
              <a:pathLst>
                <a:path w="1666240" h="295275">
                  <a:moveTo>
                    <a:pt x="0" y="294894"/>
                  </a:moveTo>
                  <a:lnTo>
                    <a:pt x="0" y="0"/>
                  </a:lnTo>
                </a:path>
                <a:path w="1666240"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38" name="object 18">
              <a:extLst>
                <a:ext uri="{FF2B5EF4-FFF2-40B4-BE49-F238E27FC236}">
                  <a16:creationId xmlns:a16="http://schemas.microsoft.com/office/drawing/2014/main" id="{C1DCDBA1-01B1-4FF3-91A7-EAA263CD3FB1}"/>
                </a:ext>
              </a:extLst>
            </p:cNvPr>
            <p:cNvSpPr/>
            <p:nvPr/>
          </p:nvSpPr>
          <p:spPr>
            <a:xfrm>
              <a:off x="1119124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grpSp>
      <p:sp>
        <p:nvSpPr>
          <p:cNvPr id="54" name="Title 1">
            <a:extLst>
              <a:ext uri="{FF2B5EF4-FFF2-40B4-BE49-F238E27FC236}">
                <a16:creationId xmlns:a16="http://schemas.microsoft.com/office/drawing/2014/main" id="{DD52E21C-5FE0-46F8-AF1A-13D4CFADACA0}"/>
              </a:ext>
            </a:extLst>
          </p:cNvPr>
          <p:cNvSpPr>
            <a:spLocks noGrp="1"/>
          </p:cNvSpPr>
          <p:nvPr userDrawn="1">
            <p:ph type="ctrTitle" hasCustomPrompt="1"/>
          </p:nvPr>
        </p:nvSpPr>
        <p:spPr>
          <a:xfrm>
            <a:off x="1524000" y="234685"/>
            <a:ext cx="9144000" cy="2654476"/>
          </a:xfrm>
          <a:prstGeom prst="rect">
            <a:avLst/>
          </a:prstGeom>
        </p:spPr>
        <p:txBody>
          <a:bodyPr vert="horz" anchor="ctr">
            <a:noAutofit/>
          </a:bodyPr>
          <a:lstStyle>
            <a:lvl1pPr algn="ctr">
              <a:defRPr sz="80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THANK YOU</a:t>
            </a:r>
          </a:p>
        </p:txBody>
      </p:sp>
      <p:pic>
        <p:nvPicPr>
          <p:cNvPr id="2" name="Picture 2" descr="Logo, company name&#10;&#10;Description automatically generated">
            <a:extLst>
              <a:ext uri="{FF2B5EF4-FFF2-40B4-BE49-F238E27FC236}">
                <a16:creationId xmlns:a16="http://schemas.microsoft.com/office/drawing/2014/main" id="{52A4BBB8-8C80-C031-20C6-914C350F1183}"/>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5259182" y="4080703"/>
            <a:ext cx="1826036" cy="1593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578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E06F69C7-EC8A-4705-8597-D577825F31E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2" name="Object 51" hidden="1">
                        <a:extLst>
                          <a:ext uri="{FF2B5EF4-FFF2-40B4-BE49-F238E27FC236}">
                            <a16:creationId xmlns:a16="http://schemas.microsoft.com/office/drawing/2014/main" id="{E06F69C7-EC8A-4705-8597-D577825F31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9" name="object 3">
            <a:extLst>
              <a:ext uri="{FF2B5EF4-FFF2-40B4-BE49-F238E27FC236}">
                <a16:creationId xmlns:a16="http://schemas.microsoft.com/office/drawing/2014/main" id="{BC26196B-1BBF-4B71-AB57-72A68B1559F4}"/>
              </a:ext>
            </a:extLst>
          </p:cNvPr>
          <p:cNvPicPr/>
          <p:nvPr/>
        </p:nvPicPr>
        <p:blipFill>
          <a:blip r:embed="rId5" cstate="print"/>
          <a:stretch>
            <a:fillRect/>
          </a:stretch>
        </p:blipFill>
        <p:spPr>
          <a:xfrm>
            <a:off x="0" y="0"/>
            <a:ext cx="12191999" cy="6857997"/>
          </a:xfrm>
          <a:prstGeom prst="rect">
            <a:avLst/>
          </a:prstGeom>
        </p:spPr>
      </p:pic>
      <p:grpSp>
        <p:nvGrpSpPr>
          <p:cNvPr id="53" name="Group 52">
            <a:extLst>
              <a:ext uri="{FF2B5EF4-FFF2-40B4-BE49-F238E27FC236}">
                <a16:creationId xmlns:a16="http://schemas.microsoft.com/office/drawing/2014/main" id="{76D58FB9-83EF-42C5-B39F-DF8A8EBE76F8}"/>
              </a:ext>
            </a:extLst>
          </p:cNvPr>
          <p:cNvGrpSpPr/>
          <p:nvPr userDrawn="1"/>
        </p:nvGrpSpPr>
        <p:grpSpPr>
          <a:xfrm>
            <a:off x="0" y="5247640"/>
            <a:ext cx="12192000" cy="295275"/>
            <a:chOff x="0" y="5247640"/>
            <a:chExt cx="12192000" cy="295275"/>
          </a:xfrm>
        </p:grpSpPr>
        <p:sp>
          <p:nvSpPr>
            <p:cNvPr id="36" name="object 10">
              <a:extLst>
                <a:ext uri="{FF2B5EF4-FFF2-40B4-BE49-F238E27FC236}">
                  <a16:creationId xmlns:a16="http://schemas.microsoft.com/office/drawing/2014/main" id="{326261BD-3663-49B9-A2E8-D01963C27860}"/>
                </a:ext>
              </a:extLst>
            </p:cNvPr>
            <p:cNvSpPr/>
            <p:nvPr/>
          </p:nvSpPr>
          <p:spPr>
            <a:xfrm>
              <a:off x="0" y="539495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37" name="object 11">
              <a:extLst>
                <a:ext uri="{FF2B5EF4-FFF2-40B4-BE49-F238E27FC236}">
                  <a16:creationId xmlns:a16="http://schemas.microsoft.com/office/drawing/2014/main" id="{E3898D13-18C8-4B18-A9C6-518079CBA0CB}"/>
                </a:ext>
              </a:extLst>
            </p:cNvPr>
            <p:cNvSpPr/>
            <p:nvPr/>
          </p:nvSpPr>
          <p:spPr>
            <a:xfrm>
              <a:off x="340359" y="5247640"/>
              <a:ext cx="1666239" cy="295275"/>
            </a:xfrm>
            <a:custGeom>
              <a:avLst/>
              <a:gdLst/>
              <a:ahLst/>
              <a:cxnLst/>
              <a:rect l="l" t="t" r="r" b="b"/>
              <a:pathLst>
                <a:path w="1666239" h="295275">
                  <a:moveTo>
                    <a:pt x="0" y="294894"/>
                  </a:moveTo>
                  <a:lnTo>
                    <a:pt x="0" y="0"/>
                  </a:lnTo>
                </a:path>
                <a:path w="1666239"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38" name="object 12">
              <a:extLst>
                <a:ext uri="{FF2B5EF4-FFF2-40B4-BE49-F238E27FC236}">
                  <a16:creationId xmlns:a16="http://schemas.microsoft.com/office/drawing/2014/main" id="{3ECFFEC0-E8E0-4DBA-958B-E4788301B36D}"/>
                </a:ext>
              </a:extLst>
            </p:cNvPr>
            <p:cNvSpPr/>
            <p:nvPr/>
          </p:nvSpPr>
          <p:spPr>
            <a:xfrm>
              <a:off x="116331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9" name="object 13">
              <a:extLst>
                <a:ext uri="{FF2B5EF4-FFF2-40B4-BE49-F238E27FC236}">
                  <a16:creationId xmlns:a16="http://schemas.microsoft.com/office/drawing/2014/main" id="{77E6FAFC-6845-4E60-8BC7-6853B22A5613}"/>
                </a:ext>
              </a:extLst>
            </p:cNvPr>
            <p:cNvSpPr/>
            <p:nvPr/>
          </p:nvSpPr>
          <p:spPr>
            <a:xfrm>
              <a:off x="36728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0" name="object 14">
              <a:extLst>
                <a:ext uri="{FF2B5EF4-FFF2-40B4-BE49-F238E27FC236}">
                  <a16:creationId xmlns:a16="http://schemas.microsoft.com/office/drawing/2014/main" id="{DA8FC2F4-5887-4D20-A46B-B1C0D970B22D}"/>
                </a:ext>
              </a:extLst>
            </p:cNvPr>
            <p:cNvSpPr/>
            <p:nvPr/>
          </p:nvSpPr>
          <p:spPr>
            <a:xfrm>
              <a:off x="283972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1" name="object 15">
              <a:extLst>
                <a:ext uri="{FF2B5EF4-FFF2-40B4-BE49-F238E27FC236}">
                  <a16:creationId xmlns:a16="http://schemas.microsoft.com/office/drawing/2014/main" id="{BF654A61-6F12-47C1-869E-131264F20051}"/>
                </a:ext>
              </a:extLst>
            </p:cNvPr>
            <p:cNvSpPr/>
            <p:nvPr/>
          </p:nvSpPr>
          <p:spPr>
            <a:xfrm>
              <a:off x="53492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2" name="object 16">
              <a:extLst>
                <a:ext uri="{FF2B5EF4-FFF2-40B4-BE49-F238E27FC236}">
                  <a16:creationId xmlns:a16="http://schemas.microsoft.com/office/drawing/2014/main" id="{9A0683CD-9531-45CA-871F-88F87D43BAEE}"/>
                </a:ext>
              </a:extLst>
            </p:cNvPr>
            <p:cNvSpPr/>
            <p:nvPr/>
          </p:nvSpPr>
          <p:spPr>
            <a:xfrm>
              <a:off x="450595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3" name="object 17">
              <a:extLst>
                <a:ext uri="{FF2B5EF4-FFF2-40B4-BE49-F238E27FC236}">
                  <a16:creationId xmlns:a16="http://schemas.microsoft.com/office/drawing/2014/main" id="{3E44630E-F916-4B9E-AAE8-B13AC946B01C}"/>
                </a:ext>
              </a:extLst>
            </p:cNvPr>
            <p:cNvSpPr/>
            <p:nvPr/>
          </p:nvSpPr>
          <p:spPr>
            <a:xfrm>
              <a:off x="70154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4" name="object 18">
              <a:extLst>
                <a:ext uri="{FF2B5EF4-FFF2-40B4-BE49-F238E27FC236}">
                  <a16:creationId xmlns:a16="http://schemas.microsoft.com/office/drawing/2014/main" id="{D7FD9B2C-341B-4ACD-9DE1-C275185D80A4}"/>
                </a:ext>
              </a:extLst>
            </p:cNvPr>
            <p:cNvSpPr/>
            <p:nvPr/>
          </p:nvSpPr>
          <p:spPr>
            <a:xfrm>
              <a:off x="617220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5" name="object 19">
              <a:extLst>
                <a:ext uri="{FF2B5EF4-FFF2-40B4-BE49-F238E27FC236}">
                  <a16:creationId xmlns:a16="http://schemas.microsoft.com/office/drawing/2014/main" id="{827E39B2-1429-40D4-B72F-1BBFA6EC8313}"/>
                </a:ext>
              </a:extLst>
            </p:cNvPr>
            <p:cNvSpPr/>
            <p:nvPr/>
          </p:nvSpPr>
          <p:spPr>
            <a:xfrm>
              <a:off x="86918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6" name="object 20">
              <a:extLst>
                <a:ext uri="{FF2B5EF4-FFF2-40B4-BE49-F238E27FC236}">
                  <a16:creationId xmlns:a16="http://schemas.microsoft.com/office/drawing/2014/main" id="{FBC430D8-5982-46F0-892B-85977BD37D87}"/>
                </a:ext>
              </a:extLst>
            </p:cNvPr>
            <p:cNvSpPr/>
            <p:nvPr/>
          </p:nvSpPr>
          <p:spPr>
            <a:xfrm>
              <a:off x="7848600" y="5247640"/>
              <a:ext cx="1666239" cy="295275"/>
            </a:xfrm>
            <a:custGeom>
              <a:avLst/>
              <a:gdLst/>
              <a:ahLst/>
              <a:cxnLst/>
              <a:rect l="l" t="t" r="r" b="b"/>
              <a:pathLst>
                <a:path w="1666240" h="295275">
                  <a:moveTo>
                    <a:pt x="0" y="294894"/>
                  </a:moveTo>
                  <a:lnTo>
                    <a:pt x="0" y="0"/>
                  </a:lnTo>
                </a:path>
                <a:path w="1666240" h="295275">
                  <a:moveTo>
                    <a:pt x="1666240" y="294894"/>
                  </a:moveTo>
                  <a:lnTo>
                    <a:pt x="1666240" y="0"/>
                  </a:lnTo>
                </a:path>
              </a:pathLst>
            </a:custGeom>
            <a:ln w="34925">
              <a:solidFill>
                <a:srgbClr val="858F8F"/>
              </a:solidFill>
            </a:ln>
          </p:spPr>
          <p:txBody>
            <a:bodyPr wrap="square" lIns="0" tIns="0" rIns="0" bIns="0" rtlCol="0"/>
            <a:lstStyle/>
            <a:p>
              <a:endParaRPr/>
            </a:p>
          </p:txBody>
        </p:sp>
        <p:sp>
          <p:nvSpPr>
            <p:cNvPr id="47" name="object 21">
              <a:extLst>
                <a:ext uri="{FF2B5EF4-FFF2-40B4-BE49-F238E27FC236}">
                  <a16:creationId xmlns:a16="http://schemas.microsoft.com/office/drawing/2014/main" id="{421337BE-5595-4352-A3AC-25F94E00E932}"/>
                </a:ext>
              </a:extLst>
            </p:cNvPr>
            <p:cNvSpPr/>
            <p:nvPr/>
          </p:nvSpPr>
          <p:spPr>
            <a:xfrm>
              <a:off x="10358119" y="5247640"/>
              <a:ext cx="1666239" cy="295275"/>
            </a:xfrm>
            <a:custGeom>
              <a:avLst/>
              <a:gdLst/>
              <a:ahLst/>
              <a:cxnLst/>
              <a:rect l="l" t="t" r="r" b="b"/>
              <a:pathLst>
                <a:path w="1666240" h="295275">
                  <a:moveTo>
                    <a:pt x="0" y="294894"/>
                  </a:moveTo>
                  <a:lnTo>
                    <a:pt x="0" y="0"/>
                  </a:lnTo>
                </a:path>
                <a:path w="1666240"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48" name="object 22">
              <a:extLst>
                <a:ext uri="{FF2B5EF4-FFF2-40B4-BE49-F238E27FC236}">
                  <a16:creationId xmlns:a16="http://schemas.microsoft.com/office/drawing/2014/main" id="{F650A8FF-33F6-43AC-A89D-D01DE4CCD4F4}"/>
                </a:ext>
              </a:extLst>
            </p:cNvPr>
            <p:cNvSpPr/>
            <p:nvPr/>
          </p:nvSpPr>
          <p:spPr>
            <a:xfrm>
              <a:off x="1119124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grpSp>
      <p:sp>
        <p:nvSpPr>
          <p:cNvPr id="2" name="Title 1">
            <a:extLst>
              <a:ext uri="{FF2B5EF4-FFF2-40B4-BE49-F238E27FC236}">
                <a16:creationId xmlns:a16="http://schemas.microsoft.com/office/drawing/2014/main" id="{24152757-90E0-460D-8354-D86E1FEEB8C6}"/>
              </a:ext>
            </a:extLst>
          </p:cNvPr>
          <p:cNvSpPr>
            <a:spLocks noGrp="1"/>
          </p:cNvSpPr>
          <p:nvPr userDrawn="1">
            <p:ph type="ctrTitle"/>
          </p:nvPr>
        </p:nvSpPr>
        <p:spPr>
          <a:xfrm>
            <a:off x="340359" y="1584291"/>
            <a:ext cx="9144000" cy="2654476"/>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7426611-FECC-4541-9045-FACA048A2BE6}"/>
              </a:ext>
            </a:extLst>
          </p:cNvPr>
          <p:cNvSpPr>
            <a:spLocks noGrp="1"/>
          </p:cNvSpPr>
          <p:nvPr userDrawn="1">
            <p:ph type="subTitle" idx="1"/>
          </p:nvPr>
        </p:nvSpPr>
        <p:spPr>
          <a:xfrm>
            <a:off x="340359" y="4410426"/>
            <a:ext cx="9144000" cy="689258"/>
          </a:xfrm>
          <a:prstGeom prst="rect">
            <a:avLst/>
          </a:prstGeom>
        </p:spPr>
        <p:txBody>
          <a:bodyPr>
            <a:normAutofit/>
          </a:bodyPr>
          <a:lstStyle>
            <a:lvl1pPr marL="0" indent="0" algn="l">
              <a:buNone/>
              <a:defRPr sz="28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4" name="Content Placeholder 83">
            <a:extLst>
              <a:ext uri="{FF2B5EF4-FFF2-40B4-BE49-F238E27FC236}">
                <a16:creationId xmlns:a16="http://schemas.microsoft.com/office/drawing/2014/main" id="{B74ABDFC-DFB2-4D7D-84E2-78D4C1DF2B32}"/>
              </a:ext>
            </a:extLst>
          </p:cNvPr>
          <p:cNvSpPr>
            <a:spLocks noGrp="1"/>
          </p:cNvSpPr>
          <p:nvPr userDrawn="1">
            <p:ph sz="quarter" idx="11"/>
          </p:nvPr>
        </p:nvSpPr>
        <p:spPr>
          <a:xfrm>
            <a:off x="8085059" y="5962661"/>
            <a:ext cx="3721869" cy="461962"/>
          </a:xfrm>
          <a:prstGeom prst="rect">
            <a:avLst/>
          </a:prstGeom>
        </p:spPr>
        <p:txBody>
          <a:bodyPr anchor="ctr">
            <a:normAutofit/>
          </a:bodyPr>
          <a:lstStyle>
            <a:lvl1pPr marL="0" indent="0" algn="r">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stStyle>
          <a:p>
            <a:pPr lvl="0"/>
            <a:r>
              <a:rPr lang="en-US"/>
              <a:t>Click to edit Master text styles</a:t>
            </a:r>
          </a:p>
        </p:txBody>
      </p:sp>
      <p:pic>
        <p:nvPicPr>
          <p:cNvPr id="4" name="Picture 2" descr="Logo, company name&#10;&#10;Description automatically generated">
            <a:extLst>
              <a:ext uri="{FF2B5EF4-FFF2-40B4-BE49-F238E27FC236}">
                <a16:creationId xmlns:a16="http://schemas.microsoft.com/office/drawing/2014/main" id="{210213AE-2AF0-838F-50B2-AA1C79CDB8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07450" y="245599"/>
            <a:ext cx="1319260" cy="115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433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pic>
        <p:nvPicPr>
          <p:cNvPr id="6" name="object 9">
            <a:extLst>
              <a:ext uri="{FF2B5EF4-FFF2-40B4-BE49-F238E27FC236}">
                <a16:creationId xmlns:a16="http://schemas.microsoft.com/office/drawing/2014/main" id="{85948252-0D42-41C1-B9CB-58E4ACB7F944}"/>
              </a:ext>
            </a:extLst>
          </p:cNvPr>
          <p:cNvPicPr/>
          <p:nvPr userDrawn="1"/>
        </p:nvPicPr>
        <p:blipFill>
          <a:blip r:embed="rId2" cstate="print"/>
          <a:stretch>
            <a:fillRect/>
          </a:stretch>
        </p:blipFill>
        <p:spPr>
          <a:xfrm>
            <a:off x="8026401" y="126"/>
            <a:ext cx="4165599" cy="6857870"/>
          </a:xfrm>
          <a:prstGeom prst="rect">
            <a:avLst/>
          </a:prstGeom>
        </p:spPr>
      </p:pic>
      <p:grpSp>
        <p:nvGrpSpPr>
          <p:cNvPr id="7" name="Group 6">
            <a:extLst>
              <a:ext uri="{FF2B5EF4-FFF2-40B4-BE49-F238E27FC236}">
                <a16:creationId xmlns:a16="http://schemas.microsoft.com/office/drawing/2014/main" id="{DF6EB88E-CB71-4ADF-A4D8-4F2C08851283}"/>
              </a:ext>
            </a:extLst>
          </p:cNvPr>
          <p:cNvGrpSpPr/>
          <p:nvPr userDrawn="1"/>
        </p:nvGrpSpPr>
        <p:grpSpPr>
          <a:xfrm>
            <a:off x="7861152" y="0"/>
            <a:ext cx="295275" cy="6858000"/>
            <a:chOff x="4028440" y="0"/>
            <a:chExt cx="295275" cy="6858000"/>
          </a:xfrm>
        </p:grpSpPr>
        <p:sp>
          <p:nvSpPr>
            <p:cNvPr id="8" name="object 6">
              <a:extLst>
                <a:ext uri="{FF2B5EF4-FFF2-40B4-BE49-F238E27FC236}">
                  <a16:creationId xmlns:a16="http://schemas.microsoft.com/office/drawing/2014/main" id="{B89F038A-889A-4F47-A969-90A971B214B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9" name="object 7">
              <a:extLst>
                <a:ext uri="{FF2B5EF4-FFF2-40B4-BE49-F238E27FC236}">
                  <a16:creationId xmlns:a16="http://schemas.microsoft.com/office/drawing/2014/main" id="{80CAC3F5-99F4-457F-8D2B-4DA5DE5EEBAB}"/>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0" name="object 22">
              <a:extLst>
                <a:ext uri="{FF2B5EF4-FFF2-40B4-BE49-F238E27FC236}">
                  <a16:creationId xmlns:a16="http://schemas.microsoft.com/office/drawing/2014/main" id="{93C2C470-B86E-4C38-B6AB-CDA631CEE8A1}"/>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1" name="object 23">
              <a:extLst>
                <a:ext uri="{FF2B5EF4-FFF2-40B4-BE49-F238E27FC236}">
                  <a16:creationId xmlns:a16="http://schemas.microsoft.com/office/drawing/2014/main" id="{E79E2B81-8F76-4F78-9481-F4D4D6EBEB3F}"/>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16" name="Rectangle 15">
            <a:extLst>
              <a:ext uri="{FF2B5EF4-FFF2-40B4-BE49-F238E27FC236}">
                <a16:creationId xmlns:a16="http://schemas.microsoft.com/office/drawing/2014/main" id="{2F659D53-181C-4B15-B228-A3075D694ADE}"/>
              </a:ext>
            </a:extLst>
          </p:cNvPr>
          <p:cNvSpPr/>
          <p:nvPr userDrawn="1"/>
        </p:nvSpPr>
        <p:spPr>
          <a:xfrm>
            <a:off x="568570" y="2644170"/>
            <a:ext cx="3028458" cy="830997"/>
          </a:xfrm>
          <a:prstGeom prst="rect">
            <a:avLst/>
          </a:prstGeom>
        </p:spPr>
        <p:txBody>
          <a:bodyPr wrap="none">
            <a:spAutoFit/>
          </a:bodyPr>
          <a:lstStyle/>
          <a:p>
            <a:pPr marL="0" marR="0" lvl="0" indent="0" algn="r" defTabSz="1152144"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8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Agenda</a:t>
            </a:r>
          </a:p>
        </p:txBody>
      </p:sp>
      <p:sp>
        <p:nvSpPr>
          <p:cNvPr id="17" name="Rectangle 2">
            <a:extLst>
              <a:ext uri="{FF2B5EF4-FFF2-40B4-BE49-F238E27FC236}">
                <a16:creationId xmlns:a16="http://schemas.microsoft.com/office/drawing/2014/main" id="{894AE763-BD4E-4598-A42A-207ED1E3A0D4}"/>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
        <p:nvSpPr>
          <p:cNvPr id="12" name="Title 1">
            <a:extLst>
              <a:ext uri="{FF2B5EF4-FFF2-40B4-BE49-F238E27FC236}">
                <a16:creationId xmlns:a16="http://schemas.microsoft.com/office/drawing/2014/main" id="{2F8DCE0E-DAB2-4C09-9128-11AC9C1B0308}"/>
              </a:ext>
            </a:extLst>
          </p:cNvPr>
          <p:cNvSpPr>
            <a:spLocks noGrp="1"/>
          </p:cNvSpPr>
          <p:nvPr>
            <p:ph type="title"/>
          </p:nvPr>
        </p:nvSpPr>
        <p:spPr>
          <a:xfrm>
            <a:off x="345440" y="352546"/>
            <a:ext cx="7624780"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F189F4B9-75D6-EE45-C909-C737B8F8AF3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268757"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13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p:ph type="title"/>
          </p:nvPr>
        </p:nvSpPr>
        <p:spPr>
          <a:xfrm>
            <a:off x="345440" y="352545"/>
            <a:ext cx="11467332" cy="1325563"/>
          </a:xfrm>
          <a:prstGeom prst="rect">
            <a:avLst/>
          </a:prstGeom>
        </p:spPr>
        <p:txBody>
          <a:bodyPr vert="horz" anchor="t">
            <a:normAutofit/>
          </a:bodyPr>
          <a:lstStyle>
            <a:lvl1pPr>
              <a:defRPr sz="2800"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grpSp>
        <p:nvGrpSpPr>
          <p:cNvPr id="6" name="Group 5">
            <a:extLst>
              <a:ext uri="{FF2B5EF4-FFF2-40B4-BE49-F238E27FC236}">
                <a16:creationId xmlns:a16="http://schemas.microsoft.com/office/drawing/2014/main" id="{08166AEE-7229-4F2F-94F5-94FB3D8DBB8D}"/>
              </a:ext>
            </a:extLst>
          </p:cNvPr>
          <p:cNvGrpSpPr/>
          <p:nvPr userDrawn="1"/>
        </p:nvGrpSpPr>
        <p:grpSpPr>
          <a:xfrm>
            <a:off x="0" y="6096007"/>
            <a:ext cx="12191999" cy="761990"/>
            <a:chOff x="0" y="6096007"/>
            <a:chExt cx="12191999" cy="761990"/>
          </a:xfrm>
        </p:grpSpPr>
        <p:pic>
          <p:nvPicPr>
            <p:cNvPr id="8" name="object 4">
              <a:extLst>
                <a:ext uri="{FF2B5EF4-FFF2-40B4-BE49-F238E27FC236}">
                  <a16:creationId xmlns:a16="http://schemas.microsoft.com/office/drawing/2014/main" id="{21AE49FC-5F4C-4524-9060-226A854D54E7}"/>
                </a:ext>
              </a:extLst>
            </p:cNvPr>
            <p:cNvPicPr/>
            <p:nvPr userDrawn="1"/>
          </p:nvPicPr>
          <p:blipFill>
            <a:blip r:embed="rId5" cstate="print"/>
            <a:stretch>
              <a:fillRect/>
            </a:stretch>
          </p:blipFill>
          <p:spPr>
            <a:xfrm>
              <a:off x="0" y="6096007"/>
              <a:ext cx="8117840" cy="517251"/>
            </a:xfrm>
            <a:prstGeom prst="rect">
              <a:avLst/>
            </a:prstGeom>
            <a:gradFill flip="none" rotWithShape="1">
              <a:gsLst>
                <a:gs pos="66000">
                  <a:schemeClr val="bg1">
                    <a:lumMod val="95000"/>
                  </a:schemeClr>
                </a:gs>
                <a:gs pos="100000">
                  <a:schemeClr val="bg1"/>
                </a:gs>
              </a:gsLst>
              <a:lin ang="0" scaled="1"/>
              <a:tileRect/>
            </a:gradFill>
          </p:spPr>
        </p:pic>
        <p:pic>
          <p:nvPicPr>
            <p:cNvPr id="9" name="object 5">
              <a:extLst>
                <a:ext uri="{FF2B5EF4-FFF2-40B4-BE49-F238E27FC236}">
                  <a16:creationId xmlns:a16="http://schemas.microsoft.com/office/drawing/2014/main" id="{E8FD8033-5993-443E-8B24-43C17D8D24A3}"/>
                </a:ext>
              </a:extLst>
            </p:cNvPr>
            <p:cNvPicPr/>
            <p:nvPr userDrawn="1"/>
          </p:nvPicPr>
          <p:blipFill>
            <a:blip r:embed="rId6" cstate="print"/>
            <a:stretch>
              <a:fillRect/>
            </a:stretch>
          </p:blipFill>
          <p:spPr>
            <a:xfrm>
              <a:off x="0" y="6441438"/>
              <a:ext cx="12191999" cy="416559"/>
            </a:xfrm>
            <a:prstGeom prst="rect">
              <a:avLst/>
            </a:prstGeom>
          </p:spPr>
        </p:pic>
      </p:grpSp>
      <p:sp>
        <p:nvSpPr>
          <p:cNvPr id="12" name="Rectangle 2">
            <a:extLst>
              <a:ext uri="{FF2B5EF4-FFF2-40B4-BE49-F238E27FC236}">
                <a16:creationId xmlns:a16="http://schemas.microsoft.com/office/drawing/2014/main" id="{E9D269D7-6305-4B64-B28D-C4013887E50A}"/>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pic>
        <p:nvPicPr>
          <p:cNvPr id="2" name="Picture 2" descr="Logo, company name&#10;&#10;Description automatically generated">
            <a:extLst>
              <a:ext uri="{FF2B5EF4-FFF2-40B4-BE49-F238E27FC236}">
                <a16:creationId xmlns:a16="http://schemas.microsoft.com/office/drawing/2014/main" id="{2AA83421-C822-18FE-5CCD-51B13DE8CC9C}"/>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7357" y="6114695"/>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7816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Horizontal Divider_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474D293-C110-46A0-9E93-95352CA37F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5474D293-C110-46A0-9E93-95352CA37F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object 3">
            <a:extLst>
              <a:ext uri="{FF2B5EF4-FFF2-40B4-BE49-F238E27FC236}">
                <a16:creationId xmlns:a16="http://schemas.microsoft.com/office/drawing/2014/main" id="{6E66820D-E9AB-45E0-8EAE-94DF1DDBE7BC}"/>
              </a:ext>
            </a:extLst>
          </p:cNvPr>
          <p:cNvPicPr/>
          <p:nvPr userDrawn="1"/>
        </p:nvPicPr>
        <p:blipFill>
          <a:blip r:embed="rId5" cstate="print"/>
          <a:stretch>
            <a:fillRect/>
          </a:stretch>
        </p:blipFill>
        <p:spPr>
          <a:xfrm>
            <a:off x="0" y="12"/>
            <a:ext cx="12191999" cy="5868035"/>
          </a:xfrm>
          <a:prstGeom prst="rect">
            <a:avLst/>
          </a:prstGeom>
        </p:spPr>
      </p:pic>
      <p:pic>
        <p:nvPicPr>
          <p:cNvPr id="10" name="object 4">
            <a:extLst>
              <a:ext uri="{FF2B5EF4-FFF2-40B4-BE49-F238E27FC236}">
                <a16:creationId xmlns:a16="http://schemas.microsoft.com/office/drawing/2014/main" id="{550ED855-54FE-44AF-8F78-456448F2A357}"/>
              </a:ext>
            </a:extLst>
          </p:cNvPr>
          <p:cNvPicPr/>
          <p:nvPr userDrawn="1"/>
        </p:nvPicPr>
        <p:blipFill>
          <a:blip r:embed="rId6" cstate="print"/>
          <a:stretch>
            <a:fillRect/>
          </a:stretch>
        </p:blipFill>
        <p:spPr>
          <a:xfrm>
            <a:off x="0" y="4500879"/>
            <a:ext cx="12191999" cy="2357117"/>
          </a:xfrm>
          <a:prstGeom prst="rect">
            <a:avLst/>
          </a:prstGeom>
        </p:spPr>
      </p:pic>
      <p:grpSp>
        <p:nvGrpSpPr>
          <p:cNvPr id="11" name="Group 10">
            <a:extLst>
              <a:ext uri="{FF2B5EF4-FFF2-40B4-BE49-F238E27FC236}">
                <a16:creationId xmlns:a16="http://schemas.microsoft.com/office/drawing/2014/main" id="{3C2C8E4E-3E15-41BB-9A24-F9C58D14037E}"/>
              </a:ext>
            </a:extLst>
          </p:cNvPr>
          <p:cNvGrpSpPr/>
          <p:nvPr userDrawn="1"/>
        </p:nvGrpSpPr>
        <p:grpSpPr>
          <a:xfrm>
            <a:off x="0" y="4363719"/>
            <a:ext cx="12192000" cy="295275"/>
            <a:chOff x="0" y="4363719"/>
            <a:chExt cx="12192000" cy="295275"/>
          </a:xfrm>
        </p:grpSpPr>
        <p:sp>
          <p:nvSpPr>
            <p:cNvPr id="12" name="object 5">
              <a:extLst>
                <a:ext uri="{FF2B5EF4-FFF2-40B4-BE49-F238E27FC236}">
                  <a16:creationId xmlns:a16="http://schemas.microsoft.com/office/drawing/2014/main" id="{2A444928-281F-4C11-925B-9DB9384D133F}"/>
                </a:ext>
              </a:extLst>
            </p:cNvPr>
            <p:cNvSpPr/>
            <p:nvPr/>
          </p:nvSpPr>
          <p:spPr>
            <a:xfrm>
              <a:off x="0" y="450087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13" name="object 6">
              <a:extLst>
                <a:ext uri="{FF2B5EF4-FFF2-40B4-BE49-F238E27FC236}">
                  <a16:creationId xmlns:a16="http://schemas.microsoft.com/office/drawing/2014/main" id="{E4C36F3C-D141-4E20-AB10-2758B091BACC}"/>
                </a:ext>
              </a:extLst>
            </p:cNvPr>
            <p:cNvSpPr/>
            <p:nvPr/>
          </p:nvSpPr>
          <p:spPr>
            <a:xfrm>
              <a:off x="340359" y="4363719"/>
              <a:ext cx="1666239" cy="295275"/>
            </a:xfrm>
            <a:custGeom>
              <a:avLst/>
              <a:gdLst/>
              <a:ahLst/>
              <a:cxnLst/>
              <a:rect l="l" t="t" r="r" b="b"/>
              <a:pathLst>
                <a:path w="1666239" h="295275">
                  <a:moveTo>
                    <a:pt x="0" y="294893"/>
                  </a:moveTo>
                  <a:lnTo>
                    <a:pt x="0" y="0"/>
                  </a:lnTo>
                </a:path>
                <a:path w="1666239"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14" name="object 7">
              <a:extLst>
                <a:ext uri="{FF2B5EF4-FFF2-40B4-BE49-F238E27FC236}">
                  <a16:creationId xmlns:a16="http://schemas.microsoft.com/office/drawing/2014/main" id="{E5069993-8542-4402-B886-B7CD7891FCBD}"/>
                </a:ext>
              </a:extLst>
            </p:cNvPr>
            <p:cNvSpPr/>
            <p:nvPr/>
          </p:nvSpPr>
          <p:spPr>
            <a:xfrm>
              <a:off x="1163319"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5" name="object 8">
              <a:extLst>
                <a:ext uri="{FF2B5EF4-FFF2-40B4-BE49-F238E27FC236}">
                  <a16:creationId xmlns:a16="http://schemas.microsoft.com/office/drawing/2014/main" id="{B4B745F8-FA82-433C-A45F-1BAD4006B3F8}"/>
                </a:ext>
              </a:extLst>
            </p:cNvPr>
            <p:cNvSpPr/>
            <p:nvPr/>
          </p:nvSpPr>
          <p:spPr>
            <a:xfrm>
              <a:off x="367284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6" name="object 9">
              <a:extLst>
                <a:ext uri="{FF2B5EF4-FFF2-40B4-BE49-F238E27FC236}">
                  <a16:creationId xmlns:a16="http://schemas.microsoft.com/office/drawing/2014/main" id="{F77BC983-33D0-4B52-B707-85473CFC4EBB}"/>
                </a:ext>
              </a:extLst>
            </p:cNvPr>
            <p:cNvSpPr/>
            <p:nvPr/>
          </p:nvSpPr>
          <p:spPr>
            <a:xfrm>
              <a:off x="283972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7" name="object 10">
              <a:extLst>
                <a:ext uri="{FF2B5EF4-FFF2-40B4-BE49-F238E27FC236}">
                  <a16:creationId xmlns:a16="http://schemas.microsoft.com/office/drawing/2014/main" id="{59D86579-B5D1-4B75-8421-EF9483C09531}"/>
                </a:ext>
              </a:extLst>
            </p:cNvPr>
            <p:cNvSpPr/>
            <p:nvPr/>
          </p:nvSpPr>
          <p:spPr>
            <a:xfrm>
              <a:off x="534924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8" name="object 11">
              <a:extLst>
                <a:ext uri="{FF2B5EF4-FFF2-40B4-BE49-F238E27FC236}">
                  <a16:creationId xmlns:a16="http://schemas.microsoft.com/office/drawing/2014/main" id="{B8FAE4BF-3D7A-4D79-9F5C-66C478E88D9B}"/>
                </a:ext>
              </a:extLst>
            </p:cNvPr>
            <p:cNvSpPr/>
            <p:nvPr/>
          </p:nvSpPr>
          <p:spPr>
            <a:xfrm>
              <a:off x="4505959"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9" name="object 12">
              <a:extLst>
                <a:ext uri="{FF2B5EF4-FFF2-40B4-BE49-F238E27FC236}">
                  <a16:creationId xmlns:a16="http://schemas.microsoft.com/office/drawing/2014/main" id="{C7291ACA-13CB-411D-B508-184ABE8A543F}"/>
                </a:ext>
              </a:extLst>
            </p:cNvPr>
            <p:cNvSpPr/>
            <p:nvPr/>
          </p:nvSpPr>
          <p:spPr>
            <a:xfrm>
              <a:off x="701548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0" name="object 13">
              <a:extLst>
                <a:ext uri="{FF2B5EF4-FFF2-40B4-BE49-F238E27FC236}">
                  <a16:creationId xmlns:a16="http://schemas.microsoft.com/office/drawing/2014/main" id="{163854AB-993E-4318-9C0C-54DFBEC298B5}"/>
                </a:ext>
              </a:extLst>
            </p:cNvPr>
            <p:cNvSpPr/>
            <p:nvPr/>
          </p:nvSpPr>
          <p:spPr>
            <a:xfrm>
              <a:off x="617220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21" name="object 14">
              <a:extLst>
                <a:ext uri="{FF2B5EF4-FFF2-40B4-BE49-F238E27FC236}">
                  <a16:creationId xmlns:a16="http://schemas.microsoft.com/office/drawing/2014/main" id="{FF76CE41-6BA2-48FB-AA07-3FDF83DFB050}"/>
                </a:ext>
              </a:extLst>
            </p:cNvPr>
            <p:cNvSpPr/>
            <p:nvPr/>
          </p:nvSpPr>
          <p:spPr>
            <a:xfrm>
              <a:off x="869188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2" name="object 15">
              <a:extLst>
                <a:ext uri="{FF2B5EF4-FFF2-40B4-BE49-F238E27FC236}">
                  <a16:creationId xmlns:a16="http://schemas.microsoft.com/office/drawing/2014/main" id="{8CE8A89D-2908-49B2-8426-52A5C6F37E0B}"/>
                </a:ext>
              </a:extLst>
            </p:cNvPr>
            <p:cNvSpPr/>
            <p:nvPr/>
          </p:nvSpPr>
          <p:spPr>
            <a:xfrm>
              <a:off x="7848600" y="4363719"/>
              <a:ext cx="1666239" cy="295275"/>
            </a:xfrm>
            <a:custGeom>
              <a:avLst/>
              <a:gdLst/>
              <a:ahLst/>
              <a:cxnLst/>
              <a:rect l="l" t="t" r="r" b="b"/>
              <a:pathLst>
                <a:path w="1666240" h="295275">
                  <a:moveTo>
                    <a:pt x="0" y="294893"/>
                  </a:moveTo>
                  <a:lnTo>
                    <a:pt x="0" y="0"/>
                  </a:lnTo>
                </a:path>
                <a:path w="1666240" h="295275">
                  <a:moveTo>
                    <a:pt x="1666240" y="294893"/>
                  </a:moveTo>
                  <a:lnTo>
                    <a:pt x="1666240" y="0"/>
                  </a:lnTo>
                </a:path>
              </a:pathLst>
            </a:custGeom>
            <a:ln w="34925">
              <a:solidFill>
                <a:srgbClr val="858F8F"/>
              </a:solidFill>
            </a:ln>
          </p:spPr>
          <p:txBody>
            <a:bodyPr wrap="square" lIns="0" tIns="0" rIns="0" bIns="0" rtlCol="0"/>
            <a:lstStyle/>
            <a:p>
              <a:endParaRPr/>
            </a:p>
          </p:txBody>
        </p:sp>
        <p:sp>
          <p:nvSpPr>
            <p:cNvPr id="23" name="object 16">
              <a:extLst>
                <a:ext uri="{FF2B5EF4-FFF2-40B4-BE49-F238E27FC236}">
                  <a16:creationId xmlns:a16="http://schemas.microsoft.com/office/drawing/2014/main" id="{E3155429-4389-4707-B32B-1B43455B3197}"/>
                </a:ext>
              </a:extLst>
            </p:cNvPr>
            <p:cNvSpPr/>
            <p:nvPr/>
          </p:nvSpPr>
          <p:spPr>
            <a:xfrm>
              <a:off x="10358119" y="4363719"/>
              <a:ext cx="1666239" cy="295275"/>
            </a:xfrm>
            <a:custGeom>
              <a:avLst/>
              <a:gdLst/>
              <a:ahLst/>
              <a:cxnLst/>
              <a:rect l="l" t="t" r="r" b="b"/>
              <a:pathLst>
                <a:path w="1666240" h="295275">
                  <a:moveTo>
                    <a:pt x="0" y="294893"/>
                  </a:moveTo>
                  <a:lnTo>
                    <a:pt x="0" y="0"/>
                  </a:lnTo>
                </a:path>
                <a:path w="1666240"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24" name="object 17">
              <a:extLst>
                <a:ext uri="{FF2B5EF4-FFF2-40B4-BE49-F238E27FC236}">
                  <a16:creationId xmlns:a16="http://schemas.microsoft.com/office/drawing/2014/main" id="{4543F6D6-68D3-4EF5-92FD-AF6937F6F1CA}"/>
                </a:ext>
              </a:extLst>
            </p:cNvPr>
            <p:cNvSpPr/>
            <p:nvPr/>
          </p:nvSpPr>
          <p:spPr>
            <a:xfrm>
              <a:off x="1119124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grpSp>
      <p:sp>
        <p:nvSpPr>
          <p:cNvPr id="26" name="Title 1">
            <a:extLst>
              <a:ext uri="{FF2B5EF4-FFF2-40B4-BE49-F238E27FC236}">
                <a16:creationId xmlns:a16="http://schemas.microsoft.com/office/drawing/2014/main" id="{45DC9B4E-8341-461D-8F13-162B73AB9518}"/>
              </a:ext>
            </a:extLst>
          </p:cNvPr>
          <p:cNvSpPr>
            <a:spLocks noGrp="1"/>
          </p:cNvSpPr>
          <p:nvPr>
            <p:ph type="ctrTitle"/>
          </p:nvPr>
        </p:nvSpPr>
        <p:spPr>
          <a:xfrm>
            <a:off x="761998" y="4709701"/>
            <a:ext cx="10668001" cy="2030746"/>
          </a:xfrm>
          <a:prstGeom prst="rect">
            <a:avLst/>
          </a:prstGeom>
        </p:spPr>
        <p:txBody>
          <a:bodyPr vert="horz" anchor="t">
            <a:noAutofit/>
          </a:bodyPr>
          <a:lstStyle>
            <a:lvl1pPr algn="l">
              <a:defRPr sz="6600" cap="all" baseline="0">
                <a:ln>
                  <a:noFill/>
                </a:ln>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77A5FE64-2EC1-FCC5-79CC-748A6DBA629D}"/>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772305" y="117553"/>
            <a:ext cx="1252053" cy="109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6327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Horizontal Divider_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0CCC10-1713-492B-A4AD-1792140AAC4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11372"/>
          <a:stretch/>
        </p:blipFill>
        <p:spPr>
          <a:xfrm>
            <a:off x="-1" y="0"/>
            <a:ext cx="12190369" cy="5101931"/>
          </a:xfrm>
          <a:prstGeom prst="rect">
            <a:avLst/>
          </a:prstGeom>
        </p:spPr>
      </p:pic>
      <p:sp>
        <p:nvSpPr>
          <p:cNvPr id="3" name="Rectangle 2">
            <a:extLst>
              <a:ext uri="{FF2B5EF4-FFF2-40B4-BE49-F238E27FC236}">
                <a16:creationId xmlns:a16="http://schemas.microsoft.com/office/drawing/2014/main" id="{5A30488B-2873-4654-B085-A27F1CC715A8}"/>
              </a:ext>
            </a:extLst>
          </p:cNvPr>
          <p:cNvSpPr/>
          <p:nvPr userDrawn="1"/>
        </p:nvSpPr>
        <p:spPr>
          <a:xfrm>
            <a:off x="0" y="0"/>
            <a:ext cx="12190367" cy="450087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hidden="1">
            <a:extLst>
              <a:ext uri="{FF2B5EF4-FFF2-40B4-BE49-F238E27FC236}">
                <a16:creationId xmlns:a16="http://schemas.microsoft.com/office/drawing/2014/main" id="{30742B87-21EE-437C-AE55-1BB08A6453C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30742B87-21EE-437C-AE55-1BB08A6453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object 4">
            <a:extLst>
              <a:ext uri="{FF2B5EF4-FFF2-40B4-BE49-F238E27FC236}">
                <a16:creationId xmlns:a16="http://schemas.microsoft.com/office/drawing/2014/main" id="{577A6D51-015D-4D4A-8032-3BA372E000B9}"/>
              </a:ext>
            </a:extLst>
          </p:cNvPr>
          <p:cNvPicPr/>
          <p:nvPr/>
        </p:nvPicPr>
        <p:blipFill>
          <a:blip r:embed="rId7" cstate="print"/>
          <a:stretch>
            <a:fillRect/>
          </a:stretch>
        </p:blipFill>
        <p:spPr>
          <a:xfrm>
            <a:off x="0" y="3291840"/>
            <a:ext cx="12192000" cy="1209040"/>
          </a:xfrm>
          <a:prstGeom prst="rect">
            <a:avLst/>
          </a:prstGeom>
        </p:spPr>
      </p:pic>
      <p:pic>
        <p:nvPicPr>
          <p:cNvPr id="11" name="object 5">
            <a:extLst>
              <a:ext uri="{FF2B5EF4-FFF2-40B4-BE49-F238E27FC236}">
                <a16:creationId xmlns:a16="http://schemas.microsoft.com/office/drawing/2014/main" id="{EF57FC88-47F7-417C-98B8-50475B82CEF6}"/>
              </a:ext>
            </a:extLst>
          </p:cNvPr>
          <p:cNvPicPr/>
          <p:nvPr/>
        </p:nvPicPr>
        <p:blipFill>
          <a:blip r:embed="rId8" cstate="print"/>
          <a:stretch>
            <a:fillRect/>
          </a:stretch>
        </p:blipFill>
        <p:spPr>
          <a:xfrm>
            <a:off x="0" y="4500879"/>
            <a:ext cx="12191999" cy="2357117"/>
          </a:xfrm>
          <a:prstGeom prst="rect">
            <a:avLst/>
          </a:prstGeom>
        </p:spPr>
      </p:pic>
      <p:grpSp>
        <p:nvGrpSpPr>
          <p:cNvPr id="30" name="Group 29">
            <a:extLst>
              <a:ext uri="{FF2B5EF4-FFF2-40B4-BE49-F238E27FC236}">
                <a16:creationId xmlns:a16="http://schemas.microsoft.com/office/drawing/2014/main" id="{2E3944F5-488E-4AA5-B660-B44133C4795C}"/>
              </a:ext>
            </a:extLst>
          </p:cNvPr>
          <p:cNvGrpSpPr/>
          <p:nvPr userDrawn="1"/>
        </p:nvGrpSpPr>
        <p:grpSpPr>
          <a:xfrm>
            <a:off x="0" y="4363720"/>
            <a:ext cx="12192000" cy="295275"/>
            <a:chOff x="0" y="4363720"/>
            <a:chExt cx="12192000" cy="295275"/>
          </a:xfrm>
        </p:grpSpPr>
        <p:sp>
          <p:nvSpPr>
            <p:cNvPr id="12" name="object 6">
              <a:extLst>
                <a:ext uri="{FF2B5EF4-FFF2-40B4-BE49-F238E27FC236}">
                  <a16:creationId xmlns:a16="http://schemas.microsoft.com/office/drawing/2014/main" id="{ECD35807-B95C-40D3-A722-9F044F0E0093}"/>
                </a:ext>
              </a:extLst>
            </p:cNvPr>
            <p:cNvSpPr/>
            <p:nvPr/>
          </p:nvSpPr>
          <p:spPr>
            <a:xfrm>
              <a:off x="0" y="450087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13" name="object 7">
              <a:extLst>
                <a:ext uri="{FF2B5EF4-FFF2-40B4-BE49-F238E27FC236}">
                  <a16:creationId xmlns:a16="http://schemas.microsoft.com/office/drawing/2014/main" id="{55AC9ADA-92CA-4422-BFA5-02500BE3EC5E}"/>
                </a:ext>
              </a:extLst>
            </p:cNvPr>
            <p:cNvSpPr/>
            <p:nvPr/>
          </p:nvSpPr>
          <p:spPr>
            <a:xfrm>
              <a:off x="340360" y="4363720"/>
              <a:ext cx="1666239" cy="295275"/>
            </a:xfrm>
            <a:custGeom>
              <a:avLst/>
              <a:gdLst/>
              <a:ahLst/>
              <a:cxnLst/>
              <a:rect l="l" t="t" r="r" b="b"/>
              <a:pathLst>
                <a:path w="1666239" h="295275">
                  <a:moveTo>
                    <a:pt x="0" y="294893"/>
                  </a:moveTo>
                  <a:lnTo>
                    <a:pt x="0" y="0"/>
                  </a:lnTo>
                </a:path>
                <a:path w="1666239"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14" name="object 8">
              <a:extLst>
                <a:ext uri="{FF2B5EF4-FFF2-40B4-BE49-F238E27FC236}">
                  <a16:creationId xmlns:a16="http://schemas.microsoft.com/office/drawing/2014/main" id="{8EE82C0F-2619-4E80-9FC8-946F7CB66C88}"/>
                </a:ext>
              </a:extLst>
            </p:cNvPr>
            <p:cNvSpPr/>
            <p:nvPr/>
          </p:nvSpPr>
          <p:spPr>
            <a:xfrm>
              <a:off x="116331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5" name="object 9">
              <a:extLst>
                <a:ext uri="{FF2B5EF4-FFF2-40B4-BE49-F238E27FC236}">
                  <a16:creationId xmlns:a16="http://schemas.microsoft.com/office/drawing/2014/main" id="{1D015FFD-420F-4323-94FE-27E945A0D350}"/>
                </a:ext>
              </a:extLst>
            </p:cNvPr>
            <p:cNvSpPr/>
            <p:nvPr/>
          </p:nvSpPr>
          <p:spPr>
            <a:xfrm>
              <a:off x="3672839"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6" name="object 10">
              <a:extLst>
                <a:ext uri="{FF2B5EF4-FFF2-40B4-BE49-F238E27FC236}">
                  <a16:creationId xmlns:a16="http://schemas.microsoft.com/office/drawing/2014/main" id="{FAEC10A9-1A04-4B7A-9F36-C6FA174C9320}"/>
                </a:ext>
              </a:extLst>
            </p:cNvPr>
            <p:cNvSpPr/>
            <p:nvPr/>
          </p:nvSpPr>
          <p:spPr>
            <a:xfrm>
              <a:off x="2839720"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7" name="object 11">
              <a:extLst>
                <a:ext uri="{FF2B5EF4-FFF2-40B4-BE49-F238E27FC236}">
                  <a16:creationId xmlns:a16="http://schemas.microsoft.com/office/drawing/2014/main" id="{BC88B8F5-0EC3-4402-9462-0EBEA7B74118}"/>
                </a:ext>
              </a:extLst>
            </p:cNvPr>
            <p:cNvSpPr/>
            <p:nvPr/>
          </p:nvSpPr>
          <p:spPr>
            <a:xfrm>
              <a:off x="5349239"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8" name="object 12">
              <a:extLst>
                <a:ext uri="{FF2B5EF4-FFF2-40B4-BE49-F238E27FC236}">
                  <a16:creationId xmlns:a16="http://schemas.microsoft.com/office/drawing/2014/main" id="{B35C6BFB-E656-40C0-96E6-06A12E0A0AD8}"/>
                </a:ext>
              </a:extLst>
            </p:cNvPr>
            <p:cNvSpPr/>
            <p:nvPr/>
          </p:nvSpPr>
          <p:spPr>
            <a:xfrm>
              <a:off x="4505960"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9" name="object 13">
              <a:extLst>
                <a:ext uri="{FF2B5EF4-FFF2-40B4-BE49-F238E27FC236}">
                  <a16:creationId xmlns:a16="http://schemas.microsoft.com/office/drawing/2014/main" id="{818EC5E1-4B05-4E0E-815B-26C0CBE9C864}"/>
                </a:ext>
              </a:extLst>
            </p:cNvPr>
            <p:cNvSpPr/>
            <p:nvPr/>
          </p:nvSpPr>
          <p:spPr>
            <a:xfrm>
              <a:off x="7015480"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0" name="object 14">
              <a:extLst>
                <a:ext uri="{FF2B5EF4-FFF2-40B4-BE49-F238E27FC236}">
                  <a16:creationId xmlns:a16="http://schemas.microsoft.com/office/drawing/2014/main" id="{621694CE-D54A-4CFF-8937-FCEF31755F44}"/>
                </a:ext>
              </a:extLst>
            </p:cNvPr>
            <p:cNvSpPr/>
            <p:nvPr/>
          </p:nvSpPr>
          <p:spPr>
            <a:xfrm>
              <a:off x="617219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21" name="object 15">
              <a:extLst>
                <a:ext uri="{FF2B5EF4-FFF2-40B4-BE49-F238E27FC236}">
                  <a16:creationId xmlns:a16="http://schemas.microsoft.com/office/drawing/2014/main" id="{ED46FB35-4907-46E9-8D1A-32E76BB73921}"/>
                </a:ext>
              </a:extLst>
            </p:cNvPr>
            <p:cNvSpPr/>
            <p:nvPr/>
          </p:nvSpPr>
          <p:spPr>
            <a:xfrm>
              <a:off x="8691880"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2" name="object 16">
              <a:extLst>
                <a:ext uri="{FF2B5EF4-FFF2-40B4-BE49-F238E27FC236}">
                  <a16:creationId xmlns:a16="http://schemas.microsoft.com/office/drawing/2014/main" id="{E209203A-E595-4323-815D-857FC62CC2BD}"/>
                </a:ext>
              </a:extLst>
            </p:cNvPr>
            <p:cNvSpPr/>
            <p:nvPr/>
          </p:nvSpPr>
          <p:spPr>
            <a:xfrm>
              <a:off x="7848599" y="4363720"/>
              <a:ext cx="1666239" cy="295275"/>
            </a:xfrm>
            <a:custGeom>
              <a:avLst/>
              <a:gdLst/>
              <a:ahLst/>
              <a:cxnLst/>
              <a:rect l="l" t="t" r="r" b="b"/>
              <a:pathLst>
                <a:path w="1666240" h="295275">
                  <a:moveTo>
                    <a:pt x="0" y="294893"/>
                  </a:moveTo>
                  <a:lnTo>
                    <a:pt x="0" y="0"/>
                  </a:lnTo>
                </a:path>
                <a:path w="1666240" h="295275">
                  <a:moveTo>
                    <a:pt x="1666240" y="294893"/>
                  </a:moveTo>
                  <a:lnTo>
                    <a:pt x="1666240" y="0"/>
                  </a:lnTo>
                </a:path>
              </a:pathLst>
            </a:custGeom>
            <a:ln w="34925">
              <a:solidFill>
                <a:srgbClr val="858F8F"/>
              </a:solidFill>
            </a:ln>
          </p:spPr>
          <p:txBody>
            <a:bodyPr wrap="square" lIns="0" tIns="0" rIns="0" bIns="0" rtlCol="0"/>
            <a:lstStyle/>
            <a:p>
              <a:endParaRPr/>
            </a:p>
          </p:txBody>
        </p:sp>
        <p:sp>
          <p:nvSpPr>
            <p:cNvPr id="23" name="object 17">
              <a:extLst>
                <a:ext uri="{FF2B5EF4-FFF2-40B4-BE49-F238E27FC236}">
                  <a16:creationId xmlns:a16="http://schemas.microsoft.com/office/drawing/2014/main" id="{2D51B483-09F0-40AE-9DC1-B757279C5597}"/>
                </a:ext>
              </a:extLst>
            </p:cNvPr>
            <p:cNvSpPr/>
            <p:nvPr/>
          </p:nvSpPr>
          <p:spPr>
            <a:xfrm>
              <a:off x="10358120" y="4363720"/>
              <a:ext cx="1666239" cy="295275"/>
            </a:xfrm>
            <a:custGeom>
              <a:avLst/>
              <a:gdLst/>
              <a:ahLst/>
              <a:cxnLst/>
              <a:rect l="l" t="t" r="r" b="b"/>
              <a:pathLst>
                <a:path w="1666240" h="295275">
                  <a:moveTo>
                    <a:pt x="0" y="294893"/>
                  </a:moveTo>
                  <a:lnTo>
                    <a:pt x="0" y="0"/>
                  </a:lnTo>
                </a:path>
                <a:path w="1666240"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24" name="object 18">
              <a:extLst>
                <a:ext uri="{FF2B5EF4-FFF2-40B4-BE49-F238E27FC236}">
                  <a16:creationId xmlns:a16="http://schemas.microsoft.com/office/drawing/2014/main" id="{6609CB9F-17C8-49DD-97BD-E3FC9F779202}"/>
                </a:ext>
              </a:extLst>
            </p:cNvPr>
            <p:cNvSpPr/>
            <p:nvPr/>
          </p:nvSpPr>
          <p:spPr>
            <a:xfrm>
              <a:off x="1119123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grpSp>
      <p:sp>
        <p:nvSpPr>
          <p:cNvPr id="31" name="Title 1">
            <a:extLst>
              <a:ext uri="{FF2B5EF4-FFF2-40B4-BE49-F238E27FC236}">
                <a16:creationId xmlns:a16="http://schemas.microsoft.com/office/drawing/2014/main" id="{EB11CA7E-B795-4015-9865-02678FB75883}"/>
              </a:ext>
            </a:extLst>
          </p:cNvPr>
          <p:cNvSpPr>
            <a:spLocks noGrp="1"/>
          </p:cNvSpPr>
          <p:nvPr>
            <p:ph type="ctrTitle"/>
          </p:nvPr>
        </p:nvSpPr>
        <p:spPr>
          <a:xfrm>
            <a:off x="340359" y="2296102"/>
            <a:ext cx="11683979" cy="2030746"/>
          </a:xfrm>
          <a:prstGeom prst="rect">
            <a:avLst/>
          </a:prstGeom>
        </p:spPr>
        <p:txBody>
          <a:bodyPr vert="horz" anchor="b">
            <a:noAutofit/>
          </a:bodyPr>
          <a:lstStyle>
            <a:lvl1pPr algn="l">
              <a:defRPr sz="4600" cap="all" baseline="0">
                <a:ln>
                  <a:solidFill>
                    <a:schemeClr val="bg1"/>
                  </a:solidFill>
                </a:ln>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4" name="Picture 2" descr="Logo, company name&#10;&#10;Description automatically generated">
            <a:extLst>
              <a:ext uri="{FF2B5EF4-FFF2-40B4-BE49-F238E27FC236}">
                <a16:creationId xmlns:a16="http://schemas.microsoft.com/office/drawing/2014/main" id="{16B60BFB-A7F9-5CE3-F333-992091182787}"/>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817679" y="167824"/>
            <a:ext cx="1122632" cy="97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27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Vertical Divider_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3B56F7E-AEA2-4A3D-8D4C-AD8A6A9CCAB8}"/>
              </a:ext>
            </a:extLst>
          </p:cNvPr>
          <p:cNvGrpSpPr/>
          <p:nvPr userDrawn="1"/>
        </p:nvGrpSpPr>
        <p:grpSpPr>
          <a:xfrm>
            <a:off x="0" y="0"/>
            <a:ext cx="12191999" cy="6858000"/>
            <a:chOff x="0" y="0"/>
            <a:chExt cx="12191999" cy="6858000"/>
          </a:xfrm>
        </p:grpSpPr>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pic>
          <p:nvPicPr>
            <p:cNvPr id="9" name="object 4">
              <a:extLst>
                <a:ext uri="{FF2B5EF4-FFF2-40B4-BE49-F238E27FC236}">
                  <a16:creationId xmlns:a16="http://schemas.microsoft.com/office/drawing/2014/main" id="{D3A2DC58-8797-43AA-A217-B70AE17975DD}"/>
                </a:ext>
              </a:extLst>
            </p:cNvPr>
            <p:cNvPicPr/>
            <p:nvPr/>
          </p:nvPicPr>
          <p:blipFill>
            <a:blip r:embed="rId6" cstate="print"/>
            <a:stretch>
              <a:fillRect/>
            </a:stretch>
          </p:blipFill>
          <p:spPr>
            <a:xfrm>
              <a:off x="0" y="0"/>
              <a:ext cx="5689599" cy="6857999"/>
            </a:xfrm>
            <a:prstGeom prst="rect">
              <a:avLst/>
            </a:prstGeom>
          </p:spPr>
        </p:pic>
        <p:grpSp>
          <p:nvGrpSpPr>
            <p:cNvPr id="10" name="Group 9">
              <a:extLst>
                <a:ext uri="{FF2B5EF4-FFF2-40B4-BE49-F238E27FC236}">
                  <a16:creationId xmlns:a16="http://schemas.microsoft.com/office/drawing/2014/main" id="{066E0641-A9AE-419D-8011-0A43D03954F2}"/>
                </a:ext>
              </a:extLst>
            </p:cNvPr>
            <p:cNvGrpSpPr/>
            <p:nvPr/>
          </p:nvGrpSpPr>
          <p:grpSpPr>
            <a:xfrm>
              <a:off x="5572760" y="0"/>
              <a:ext cx="295275" cy="6858000"/>
              <a:chOff x="5572760" y="0"/>
              <a:chExt cx="295275" cy="6858000"/>
            </a:xfrm>
          </p:grpSpPr>
          <p:sp>
            <p:nvSpPr>
              <p:cNvPr id="12" name="object 6">
                <a:extLst>
                  <a:ext uri="{FF2B5EF4-FFF2-40B4-BE49-F238E27FC236}">
                    <a16:creationId xmlns:a16="http://schemas.microsoft.com/office/drawing/2014/main" id="{F287A1E9-9DC7-41A3-99D8-903CCE6DD889}"/>
                  </a:ext>
                </a:extLst>
              </p:cNvPr>
              <p:cNvSpPr/>
              <p:nvPr/>
            </p:nvSpPr>
            <p:spPr>
              <a:xfrm>
                <a:off x="5709919"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3" name="object 7">
                <a:extLst>
                  <a:ext uri="{FF2B5EF4-FFF2-40B4-BE49-F238E27FC236}">
                    <a16:creationId xmlns:a16="http://schemas.microsoft.com/office/drawing/2014/main" id="{4E9ED61D-C2A1-4169-9493-F4CEA97E70F9}"/>
                  </a:ext>
                </a:extLst>
              </p:cNvPr>
              <p:cNvSpPr/>
              <p:nvPr/>
            </p:nvSpPr>
            <p:spPr>
              <a:xfrm>
                <a:off x="557276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grpSp>
      <p:sp>
        <p:nvSpPr>
          <p:cNvPr id="15" name="Title 1">
            <a:extLst>
              <a:ext uri="{FF2B5EF4-FFF2-40B4-BE49-F238E27FC236}">
                <a16:creationId xmlns:a16="http://schemas.microsoft.com/office/drawing/2014/main" id="{E2303F59-C7BD-48C3-92DE-256917C78262}"/>
              </a:ext>
            </a:extLst>
          </p:cNvPr>
          <p:cNvSpPr>
            <a:spLocks noGrp="1"/>
          </p:cNvSpPr>
          <p:nvPr>
            <p:ph type="ctrTitle"/>
          </p:nvPr>
        </p:nvSpPr>
        <p:spPr>
          <a:xfrm>
            <a:off x="340359" y="744280"/>
            <a:ext cx="5074286" cy="4827180"/>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97D372D9-B6F7-FF02-E422-0DEBFF990DB3}"/>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553981" y="239531"/>
            <a:ext cx="1297660" cy="113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1100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Vertical Divider_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3B56F7E-AEA2-4A3D-8D4C-AD8A6A9CCAB8}"/>
              </a:ext>
            </a:extLst>
          </p:cNvPr>
          <p:cNvGrpSpPr/>
          <p:nvPr userDrawn="1"/>
        </p:nvGrpSpPr>
        <p:grpSpPr>
          <a:xfrm>
            <a:off x="0" y="0"/>
            <a:ext cx="12191999" cy="6858000"/>
            <a:chOff x="0" y="0"/>
            <a:chExt cx="12191999" cy="6858000"/>
          </a:xfrm>
        </p:grpSpPr>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grpSp>
          <p:nvGrpSpPr>
            <p:cNvPr id="10" name="Group 9">
              <a:extLst>
                <a:ext uri="{FF2B5EF4-FFF2-40B4-BE49-F238E27FC236}">
                  <a16:creationId xmlns:a16="http://schemas.microsoft.com/office/drawing/2014/main" id="{066E0641-A9AE-419D-8011-0A43D03954F2}"/>
                </a:ext>
              </a:extLst>
            </p:cNvPr>
            <p:cNvGrpSpPr/>
            <p:nvPr/>
          </p:nvGrpSpPr>
          <p:grpSpPr>
            <a:xfrm>
              <a:off x="5572760" y="0"/>
              <a:ext cx="295275" cy="6858000"/>
              <a:chOff x="5572760" y="0"/>
              <a:chExt cx="295275" cy="6858000"/>
            </a:xfrm>
          </p:grpSpPr>
          <p:sp>
            <p:nvSpPr>
              <p:cNvPr id="12" name="object 6">
                <a:extLst>
                  <a:ext uri="{FF2B5EF4-FFF2-40B4-BE49-F238E27FC236}">
                    <a16:creationId xmlns:a16="http://schemas.microsoft.com/office/drawing/2014/main" id="{F287A1E9-9DC7-41A3-99D8-903CCE6DD889}"/>
                  </a:ext>
                </a:extLst>
              </p:cNvPr>
              <p:cNvSpPr/>
              <p:nvPr/>
            </p:nvSpPr>
            <p:spPr>
              <a:xfrm>
                <a:off x="5709919"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3" name="object 7">
                <a:extLst>
                  <a:ext uri="{FF2B5EF4-FFF2-40B4-BE49-F238E27FC236}">
                    <a16:creationId xmlns:a16="http://schemas.microsoft.com/office/drawing/2014/main" id="{4E9ED61D-C2A1-4169-9493-F4CEA97E70F9}"/>
                  </a:ext>
                </a:extLst>
              </p:cNvPr>
              <p:cNvSpPr/>
              <p:nvPr/>
            </p:nvSpPr>
            <p:spPr>
              <a:xfrm>
                <a:off x="557276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grpSp>
      <p:pic>
        <p:nvPicPr>
          <p:cNvPr id="14" name="object 4">
            <a:extLst>
              <a:ext uri="{FF2B5EF4-FFF2-40B4-BE49-F238E27FC236}">
                <a16:creationId xmlns:a16="http://schemas.microsoft.com/office/drawing/2014/main" id="{C26F2DA9-420C-4BA1-AEFF-3EE46A626658}"/>
              </a:ext>
            </a:extLst>
          </p:cNvPr>
          <p:cNvPicPr/>
          <p:nvPr userDrawn="1"/>
        </p:nvPicPr>
        <p:blipFill>
          <a:blip r:embed="rId6" cstate="print"/>
          <a:stretch>
            <a:fillRect/>
          </a:stretch>
        </p:blipFill>
        <p:spPr>
          <a:xfrm>
            <a:off x="0" y="0"/>
            <a:ext cx="6106159" cy="6857996"/>
          </a:xfrm>
          <a:prstGeom prst="rect">
            <a:avLst/>
          </a:prstGeom>
        </p:spPr>
      </p:pic>
      <p:sp>
        <p:nvSpPr>
          <p:cNvPr id="15" name="Title 1">
            <a:extLst>
              <a:ext uri="{FF2B5EF4-FFF2-40B4-BE49-F238E27FC236}">
                <a16:creationId xmlns:a16="http://schemas.microsoft.com/office/drawing/2014/main" id="{E2303F59-C7BD-48C3-92DE-256917C78262}"/>
              </a:ext>
            </a:extLst>
          </p:cNvPr>
          <p:cNvSpPr>
            <a:spLocks noGrp="1"/>
          </p:cNvSpPr>
          <p:nvPr>
            <p:ph type="ctrTitle"/>
          </p:nvPr>
        </p:nvSpPr>
        <p:spPr>
          <a:xfrm>
            <a:off x="340359" y="744280"/>
            <a:ext cx="5074286" cy="4827180"/>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pic>
        <p:nvPicPr>
          <p:cNvPr id="2" name="Picture 2" descr="Logo, company name&#10;&#10;Description automatically generated">
            <a:extLst>
              <a:ext uri="{FF2B5EF4-FFF2-40B4-BE49-F238E27FC236}">
                <a16:creationId xmlns:a16="http://schemas.microsoft.com/office/drawing/2014/main" id="{9CA848E4-9D91-CB68-657F-A7EE514A9CC6}"/>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22768" y="272188"/>
            <a:ext cx="1250868" cy="1091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8876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pic>
        <p:nvPicPr>
          <p:cNvPr id="15" name="object 3">
            <a:extLst>
              <a:ext uri="{FF2B5EF4-FFF2-40B4-BE49-F238E27FC236}">
                <a16:creationId xmlns:a16="http://schemas.microsoft.com/office/drawing/2014/main" id="{22ED2DCB-CBC3-41CA-B1C1-FFA9E990C36C}"/>
              </a:ext>
            </a:extLst>
          </p:cNvPr>
          <p:cNvPicPr/>
          <p:nvPr userDrawn="1"/>
        </p:nvPicPr>
        <p:blipFill>
          <a:blip r:embed="rId5" cstate="print"/>
          <a:stretch>
            <a:fillRect/>
          </a:stretch>
        </p:blipFill>
        <p:spPr>
          <a:xfrm>
            <a:off x="0" y="0"/>
            <a:ext cx="4165599" cy="6857996"/>
          </a:xfrm>
          <a:prstGeom prst="rect">
            <a:avLst/>
          </a:prstGeom>
        </p:spPr>
      </p:pic>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22" name="Rectangle 2">
            <a:extLst>
              <a:ext uri="{FF2B5EF4-FFF2-40B4-BE49-F238E27FC236}">
                <a16:creationId xmlns:a16="http://schemas.microsoft.com/office/drawing/2014/main" id="{76AAE454-D63C-4C30-86B9-EDAD55A749BC}"/>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305666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object 5">
            <a:extLst>
              <a:ext uri="{FF2B5EF4-FFF2-40B4-BE49-F238E27FC236}">
                <a16:creationId xmlns:a16="http://schemas.microsoft.com/office/drawing/2014/main" id="{A9D7E13D-D03B-455F-B046-55F278626C0A}"/>
              </a:ext>
            </a:extLst>
          </p:cNvPr>
          <p:cNvPicPr/>
          <p:nvPr userDrawn="1"/>
        </p:nvPicPr>
        <p:blipFill>
          <a:blip r:embed="rId5" cstate="print"/>
          <a:stretch>
            <a:fillRect/>
          </a:stretch>
        </p:blipFill>
        <p:spPr>
          <a:xfrm>
            <a:off x="0" y="0"/>
            <a:ext cx="4165599" cy="6857997"/>
          </a:xfrm>
          <a:prstGeom prst="rect">
            <a:avLst/>
          </a:prstGeom>
        </p:spPr>
      </p:pic>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sp>
        <p:nvSpPr>
          <p:cNvPr id="22" name="Rectangle 2">
            <a:extLst>
              <a:ext uri="{FF2B5EF4-FFF2-40B4-BE49-F238E27FC236}">
                <a16:creationId xmlns:a16="http://schemas.microsoft.com/office/drawing/2014/main" id="{05A2FD91-402F-4050-8608-A50C0A854F48}"/>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5402656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itle and Graphic_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object 9">
            <a:extLst>
              <a:ext uri="{FF2B5EF4-FFF2-40B4-BE49-F238E27FC236}">
                <a16:creationId xmlns:a16="http://schemas.microsoft.com/office/drawing/2014/main" id="{828DAED7-C07A-4066-8A9B-162E20462D0C}"/>
              </a:ext>
            </a:extLst>
          </p:cNvPr>
          <p:cNvPicPr/>
          <p:nvPr userDrawn="1"/>
        </p:nvPicPr>
        <p:blipFill>
          <a:blip r:embed="rId5" cstate="print"/>
          <a:stretch>
            <a:fillRect/>
          </a:stretch>
        </p:blipFill>
        <p:spPr>
          <a:xfrm>
            <a:off x="4165600" y="0"/>
            <a:ext cx="8026400" cy="6857999"/>
          </a:xfrm>
          <a:prstGeom prst="rect">
            <a:avLst/>
          </a:prstGeom>
        </p:spPr>
      </p:pic>
      <p:pic>
        <p:nvPicPr>
          <p:cNvPr id="9" name="object 5">
            <a:extLst>
              <a:ext uri="{FF2B5EF4-FFF2-40B4-BE49-F238E27FC236}">
                <a16:creationId xmlns:a16="http://schemas.microsoft.com/office/drawing/2014/main" id="{A9D7E13D-D03B-455F-B046-55F278626C0A}"/>
              </a:ext>
            </a:extLst>
          </p:cNvPr>
          <p:cNvPicPr/>
          <p:nvPr userDrawn="1"/>
        </p:nvPicPr>
        <p:blipFill>
          <a:blip r:embed="rId6" cstate="print"/>
          <a:stretch>
            <a:fillRect/>
          </a:stretch>
        </p:blipFill>
        <p:spPr>
          <a:xfrm>
            <a:off x="0" y="0"/>
            <a:ext cx="4165599" cy="6857997"/>
          </a:xfrm>
          <a:prstGeom prst="rect">
            <a:avLst/>
          </a:prstGeom>
        </p:spPr>
      </p:pic>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a:solidFill>
            <a:srgbClr val="075597"/>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22" name="Group 21">
            <a:extLst>
              <a:ext uri="{FF2B5EF4-FFF2-40B4-BE49-F238E27FC236}">
                <a16:creationId xmlns:a16="http://schemas.microsoft.com/office/drawing/2014/main" id="{AC506CCC-1377-4977-A114-4EE7F01023E7}"/>
              </a:ext>
            </a:extLst>
          </p:cNvPr>
          <p:cNvGrpSpPr/>
          <p:nvPr userDrawn="1"/>
        </p:nvGrpSpPr>
        <p:grpSpPr>
          <a:xfrm>
            <a:off x="4028440" y="0"/>
            <a:ext cx="295275" cy="6858000"/>
            <a:chOff x="4028440" y="0"/>
            <a:chExt cx="295275" cy="6858000"/>
          </a:xfrm>
        </p:grpSpPr>
        <p:sp>
          <p:nvSpPr>
            <p:cNvPr id="23" name="object 6">
              <a:extLst>
                <a:ext uri="{FF2B5EF4-FFF2-40B4-BE49-F238E27FC236}">
                  <a16:creationId xmlns:a16="http://schemas.microsoft.com/office/drawing/2014/main" id="{2F5B80C6-A4B9-4EE6-9297-EF7DBD1625D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4" name="object 7">
              <a:extLst>
                <a:ext uri="{FF2B5EF4-FFF2-40B4-BE49-F238E27FC236}">
                  <a16:creationId xmlns:a16="http://schemas.microsoft.com/office/drawing/2014/main" id="{2F9EE7A9-0871-4864-834F-A63E13A788C9}"/>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5" name="object 22">
              <a:extLst>
                <a:ext uri="{FF2B5EF4-FFF2-40B4-BE49-F238E27FC236}">
                  <a16:creationId xmlns:a16="http://schemas.microsoft.com/office/drawing/2014/main" id="{DA1104C2-2C80-48BF-B3CE-EF6F789D6157}"/>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6" name="object 23">
              <a:extLst>
                <a:ext uri="{FF2B5EF4-FFF2-40B4-BE49-F238E27FC236}">
                  <a16:creationId xmlns:a16="http://schemas.microsoft.com/office/drawing/2014/main" id="{E81B70E3-6BFD-4679-99DF-EE8D21234987}"/>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15" name="Rectangle 2">
            <a:extLst>
              <a:ext uri="{FF2B5EF4-FFF2-40B4-BE49-F238E27FC236}">
                <a16:creationId xmlns:a16="http://schemas.microsoft.com/office/drawing/2014/main" id="{F0915CFF-649F-416E-AF2E-6323DAEF0A85}"/>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pic>
        <p:nvPicPr>
          <p:cNvPr id="2" name="Picture 2" descr="Logo, company name&#10;&#10;Description automatically generated">
            <a:extLst>
              <a:ext uri="{FF2B5EF4-FFF2-40B4-BE49-F238E27FC236}">
                <a16:creationId xmlns:a16="http://schemas.microsoft.com/office/drawing/2014/main" id="{E715912D-A905-6585-AE45-71C918168042}"/>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268757" y="6060667"/>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5813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sp>
        <p:nvSpPr>
          <p:cNvPr id="10" name="Rectangle 2">
            <a:extLst>
              <a:ext uri="{FF2B5EF4-FFF2-40B4-BE49-F238E27FC236}">
                <a16:creationId xmlns:a16="http://schemas.microsoft.com/office/drawing/2014/main" id="{55079F14-2310-40D4-AC13-92508AC063F1}"/>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548155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4EAA3C39-1DAF-48D5-8C9D-C6EDDF0C68FE}"/>
              </a:ext>
            </a:extLst>
          </p:cNvPr>
          <p:cNvGrpSpPr/>
          <p:nvPr userDrawn="1"/>
        </p:nvGrpSpPr>
        <p:grpSpPr>
          <a:xfrm>
            <a:off x="0" y="-2"/>
            <a:ext cx="12496797" cy="6857999"/>
            <a:chOff x="0" y="-2"/>
            <a:chExt cx="12496797" cy="6857999"/>
          </a:xfrm>
        </p:grpSpPr>
        <p:pic>
          <p:nvPicPr>
            <p:cNvPr id="7" name="object 5">
              <a:extLst>
                <a:ext uri="{FF2B5EF4-FFF2-40B4-BE49-F238E27FC236}">
                  <a16:creationId xmlns:a16="http://schemas.microsoft.com/office/drawing/2014/main" id="{B0C9DC14-4552-48D9-AFB4-DF64FCB5BB82}"/>
                </a:ext>
              </a:extLst>
            </p:cNvPr>
            <p:cNvPicPr/>
            <p:nvPr userDrawn="1"/>
          </p:nvPicPr>
          <p:blipFill>
            <a:blip r:embed="rId5" cstate="print"/>
            <a:stretch>
              <a:fillRect/>
            </a:stretch>
          </p:blipFill>
          <p:spPr>
            <a:xfrm>
              <a:off x="0" y="0"/>
              <a:ext cx="4165599" cy="6857997"/>
            </a:xfrm>
            <a:prstGeom prst="rect">
              <a:avLst/>
            </a:prstGeom>
          </p:spPr>
        </p:pic>
        <p:pic>
          <p:nvPicPr>
            <p:cNvPr id="9" name="object 5">
              <a:extLst>
                <a:ext uri="{FF2B5EF4-FFF2-40B4-BE49-F238E27FC236}">
                  <a16:creationId xmlns:a16="http://schemas.microsoft.com/office/drawing/2014/main" id="{34CC0C09-7E0F-480B-B63F-FAC77FE0DF7E}"/>
                </a:ext>
              </a:extLst>
            </p:cNvPr>
            <p:cNvPicPr/>
            <p:nvPr userDrawn="1"/>
          </p:nvPicPr>
          <p:blipFill>
            <a:blip r:embed="rId5" cstate="print"/>
            <a:stretch>
              <a:fillRect/>
            </a:stretch>
          </p:blipFill>
          <p:spPr>
            <a:xfrm>
              <a:off x="4165599" y="-1"/>
              <a:ext cx="4165599" cy="6857997"/>
            </a:xfrm>
            <a:prstGeom prst="rect">
              <a:avLst/>
            </a:prstGeom>
          </p:spPr>
        </p:pic>
        <p:pic>
          <p:nvPicPr>
            <p:cNvPr id="10" name="object 5">
              <a:extLst>
                <a:ext uri="{FF2B5EF4-FFF2-40B4-BE49-F238E27FC236}">
                  <a16:creationId xmlns:a16="http://schemas.microsoft.com/office/drawing/2014/main" id="{C213E4F0-AEC5-460E-8D3A-CE8E24901149}"/>
                </a:ext>
              </a:extLst>
            </p:cNvPr>
            <p:cNvPicPr/>
            <p:nvPr userDrawn="1"/>
          </p:nvPicPr>
          <p:blipFill rotWithShape="1">
            <a:blip r:embed="rId5" cstate="print"/>
            <a:srcRect l="-1" r="-7894"/>
            <a:stretch/>
          </p:blipFill>
          <p:spPr>
            <a:xfrm>
              <a:off x="8331198" y="-2"/>
              <a:ext cx="4165599" cy="6857997"/>
            </a:xfrm>
            <a:prstGeom prst="rect">
              <a:avLst/>
            </a:prstGeom>
          </p:spPr>
        </p:pic>
      </p:grpSp>
      <p:sp>
        <p:nvSpPr>
          <p:cNvPr id="8" name="Rectangle 2">
            <a:extLst>
              <a:ext uri="{FF2B5EF4-FFF2-40B4-BE49-F238E27FC236}">
                <a16:creationId xmlns:a16="http://schemas.microsoft.com/office/drawing/2014/main" id="{FB65BADF-0402-404E-ABEA-8FC840483718}"/>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pic>
        <p:nvPicPr>
          <p:cNvPr id="3" name="Picture 2" descr="Logo, company name&#10;&#10;Description automatically generated">
            <a:extLst>
              <a:ext uri="{FF2B5EF4-FFF2-40B4-BE49-F238E27FC236}">
                <a16:creationId xmlns:a16="http://schemas.microsoft.com/office/drawing/2014/main" id="{F3B194AA-8850-A405-DDD6-FE03118CA7EC}"/>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292067" y="155422"/>
            <a:ext cx="749072" cy="6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9122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Graphic_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 name="object 8">
            <a:extLst>
              <a:ext uri="{FF2B5EF4-FFF2-40B4-BE49-F238E27FC236}">
                <a16:creationId xmlns:a16="http://schemas.microsoft.com/office/drawing/2014/main" id="{97136A06-7478-4C4C-8B0A-58B686C4B121}"/>
              </a:ext>
            </a:extLst>
          </p:cNvPr>
          <p:cNvPicPr/>
          <p:nvPr userDrawn="1"/>
        </p:nvPicPr>
        <p:blipFill>
          <a:blip r:embed="rId5" cstate="print"/>
          <a:stretch>
            <a:fillRect/>
          </a:stretch>
        </p:blipFill>
        <p:spPr>
          <a:xfrm>
            <a:off x="4175760" y="0"/>
            <a:ext cx="8016240" cy="6857998"/>
          </a:xfrm>
          <a:prstGeom prst="rect">
            <a:avLst/>
          </a:prstGeom>
        </p:spPr>
      </p:pic>
      <p:sp>
        <p:nvSpPr>
          <p:cNvPr id="13" name="Rectangle 12">
            <a:extLst>
              <a:ext uri="{FF2B5EF4-FFF2-40B4-BE49-F238E27FC236}">
                <a16:creationId xmlns:a16="http://schemas.microsoft.com/office/drawing/2014/main" id="{38A482F0-0F38-4EEB-A7EC-D32B3032E5D9}"/>
              </a:ext>
            </a:extLst>
          </p:cNvPr>
          <p:cNvSpPr/>
          <p:nvPr userDrawn="1"/>
        </p:nvSpPr>
        <p:spPr>
          <a:xfrm>
            <a:off x="4166886" y="0"/>
            <a:ext cx="8025114"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89">
            <a:extLst>
              <a:ext uri="{FF2B5EF4-FFF2-40B4-BE49-F238E27FC236}">
                <a16:creationId xmlns:a16="http://schemas.microsoft.com/office/drawing/2014/main" id="{813C785A-9835-4836-9A55-33647EB1B86B}"/>
              </a:ext>
            </a:extLst>
          </p:cNvPr>
          <p:cNvSpPr/>
          <p:nvPr userDrawn="1"/>
        </p:nvSpPr>
        <p:spPr>
          <a:xfrm>
            <a:off x="492760" y="3504610"/>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pic>
        <p:nvPicPr>
          <p:cNvPr id="17" name="object 3">
            <a:extLst>
              <a:ext uri="{FF2B5EF4-FFF2-40B4-BE49-F238E27FC236}">
                <a16:creationId xmlns:a16="http://schemas.microsoft.com/office/drawing/2014/main" id="{657535A2-4E96-408D-9A4D-79027E7682F7}"/>
              </a:ext>
            </a:extLst>
          </p:cNvPr>
          <p:cNvPicPr/>
          <p:nvPr userDrawn="1"/>
        </p:nvPicPr>
        <p:blipFill>
          <a:blip r:embed="rId6" cstate="print"/>
          <a:stretch>
            <a:fillRect/>
          </a:stretch>
        </p:blipFill>
        <p:spPr>
          <a:xfrm>
            <a:off x="0" y="0"/>
            <a:ext cx="4165599" cy="6857996"/>
          </a:xfrm>
          <a:prstGeom prst="rect">
            <a:avLst/>
          </a:prstGeom>
        </p:spPr>
      </p:pic>
      <p:grpSp>
        <p:nvGrpSpPr>
          <p:cNvPr id="19" name="Group 18">
            <a:extLst>
              <a:ext uri="{FF2B5EF4-FFF2-40B4-BE49-F238E27FC236}">
                <a16:creationId xmlns:a16="http://schemas.microsoft.com/office/drawing/2014/main" id="{182F1299-1102-4CAF-8623-8FB25244FAAB}"/>
              </a:ext>
            </a:extLst>
          </p:cNvPr>
          <p:cNvGrpSpPr/>
          <p:nvPr userDrawn="1"/>
        </p:nvGrpSpPr>
        <p:grpSpPr>
          <a:xfrm>
            <a:off x="4028440" y="0"/>
            <a:ext cx="295275" cy="6858000"/>
            <a:chOff x="4028440" y="0"/>
            <a:chExt cx="295275" cy="6858000"/>
          </a:xfrm>
        </p:grpSpPr>
        <p:sp>
          <p:nvSpPr>
            <p:cNvPr id="20" name="object 6">
              <a:extLst>
                <a:ext uri="{FF2B5EF4-FFF2-40B4-BE49-F238E27FC236}">
                  <a16:creationId xmlns:a16="http://schemas.microsoft.com/office/drawing/2014/main" id="{9621C337-ED03-4668-ACCE-FDD3EB48032C}"/>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1" name="object 7">
              <a:extLst>
                <a:ext uri="{FF2B5EF4-FFF2-40B4-BE49-F238E27FC236}">
                  <a16:creationId xmlns:a16="http://schemas.microsoft.com/office/drawing/2014/main" id="{31477206-EAF6-465B-8C59-0DF81AB023DE}"/>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7" name="object 22">
              <a:extLst>
                <a:ext uri="{FF2B5EF4-FFF2-40B4-BE49-F238E27FC236}">
                  <a16:creationId xmlns:a16="http://schemas.microsoft.com/office/drawing/2014/main" id="{DA690F39-0B7A-4B15-813A-8F02FE0DE66E}"/>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8" name="object 23">
              <a:extLst>
                <a:ext uri="{FF2B5EF4-FFF2-40B4-BE49-F238E27FC236}">
                  <a16:creationId xmlns:a16="http://schemas.microsoft.com/office/drawing/2014/main" id="{9131E648-5727-4B85-A912-96D949826876}"/>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29" name="Subtitle 2">
            <a:extLst>
              <a:ext uri="{FF2B5EF4-FFF2-40B4-BE49-F238E27FC236}">
                <a16:creationId xmlns:a16="http://schemas.microsoft.com/office/drawing/2014/main" id="{47B1EC45-4A8A-4C85-81AD-A9C6EF995B05}"/>
              </a:ext>
            </a:extLst>
          </p:cNvPr>
          <p:cNvSpPr>
            <a:spLocks noGrp="1"/>
          </p:cNvSpPr>
          <p:nvPr>
            <p:ph type="subTitle" idx="1"/>
          </p:nvPr>
        </p:nvSpPr>
        <p:spPr>
          <a:xfrm>
            <a:off x="492760" y="1012542"/>
            <a:ext cx="3203575" cy="2181865"/>
          </a:xfrm>
          <a:prstGeom prst="rect">
            <a:avLst/>
          </a:prstGeom>
          <a:solidFill>
            <a:srgbClr val="EB232D"/>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1" name="Rectangle 2">
            <a:extLst>
              <a:ext uri="{FF2B5EF4-FFF2-40B4-BE49-F238E27FC236}">
                <a16:creationId xmlns:a16="http://schemas.microsoft.com/office/drawing/2014/main" id="{6A1A4CA6-9BA2-4341-AE29-4E6CA62BE33F}"/>
              </a:ext>
            </a:extLst>
          </p:cNvPr>
          <p:cNvSpPr>
            <a:spLocks/>
          </p:cNvSpPr>
          <p:nvPr userDrawn="1"/>
        </p:nvSpPr>
        <p:spPr bwMode="auto">
          <a:xfrm>
            <a:off x="11898472" y="6579467"/>
            <a:ext cx="14266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spTree>
    <p:extLst>
      <p:ext uri="{BB962C8B-B14F-4D97-AF65-F5344CB8AC3E}">
        <p14:creationId xmlns:p14="http://schemas.microsoft.com/office/powerpoint/2010/main" val="1167342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6" name="Rectangle 2">
            <a:extLst>
              <a:ext uri="{FF2B5EF4-FFF2-40B4-BE49-F238E27FC236}">
                <a16:creationId xmlns:a16="http://schemas.microsoft.com/office/drawing/2014/main" id="{ADC055C8-AA0E-40E4-B8E7-A69D887CEC7A}"/>
              </a:ext>
            </a:extLst>
          </p:cNvPr>
          <p:cNvSpPr>
            <a:spLocks/>
          </p:cNvSpPr>
          <p:nvPr userDrawn="1"/>
        </p:nvSpPr>
        <p:spPr bwMode="auto">
          <a:xfrm>
            <a:off x="345440" y="6591041"/>
            <a:ext cx="3214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41569769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9" name="object 11">
            <a:extLst>
              <a:ext uri="{FF2B5EF4-FFF2-40B4-BE49-F238E27FC236}">
                <a16:creationId xmlns:a16="http://schemas.microsoft.com/office/drawing/2014/main" id="{88BF82A1-EFD1-4A93-9721-FE5E436085AA}"/>
              </a:ext>
            </a:extLst>
          </p:cNvPr>
          <p:cNvPicPr/>
          <p:nvPr userDrawn="1"/>
        </p:nvPicPr>
        <p:blipFill>
          <a:blip r:embed="rId5" cstate="print"/>
          <a:stretch>
            <a:fillRect/>
          </a:stretch>
        </p:blipFill>
        <p:spPr>
          <a:xfrm>
            <a:off x="11667430" y="6390877"/>
            <a:ext cx="290684" cy="400328"/>
          </a:xfrm>
          <a:prstGeom prst="rect">
            <a:avLst/>
          </a:prstGeom>
        </p:spPr>
      </p:pic>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3279578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3_Fan Journey Template">
    <p:bg>
      <p:bgPr>
        <a:solidFill>
          <a:schemeClr val="accent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9" name="object 11">
            <a:extLst>
              <a:ext uri="{FF2B5EF4-FFF2-40B4-BE49-F238E27FC236}">
                <a16:creationId xmlns:a16="http://schemas.microsoft.com/office/drawing/2014/main" id="{88BF82A1-EFD1-4A93-9721-FE5E436085AA}"/>
              </a:ext>
            </a:extLst>
          </p:cNvPr>
          <p:cNvPicPr/>
          <p:nvPr userDrawn="1"/>
        </p:nvPicPr>
        <p:blipFill>
          <a:blip r:embed="rId5" cstate="print"/>
          <a:stretch>
            <a:fillRect/>
          </a:stretch>
        </p:blipFill>
        <p:spPr>
          <a:xfrm>
            <a:off x="11667430" y="6390877"/>
            <a:ext cx="290684" cy="400328"/>
          </a:xfrm>
          <a:prstGeom prst="rect">
            <a:avLst/>
          </a:prstGeom>
        </p:spPr>
      </p:pic>
      <p:sp>
        <p:nvSpPr>
          <p:cNvPr id="12" name="Rectangle 2">
            <a:extLst>
              <a:ext uri="{FF2B5EF4-FFF2-40B4-BE49-F238E27FC236}">
                <a16:creationId xmlns:a16="http://schemas.microsoft.com/office/drawing/2014/main" id="{B1900DB9-FECE-4978-B066-827DCFD37B5D}"/>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41854180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hank You">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object 89">
            <a:extLst>
              <a:ext uri="{FF2B5EF4-FFF2-40B4-BE49-F238E27FC236}">
                <a16:creationId xmlns:a16="http://schemas.microsoft.com/office/drawing/2014/main" id="{813C785A-9835-4836-9A55-33647EB1B86B}"/>
              </a:ext>
            </a:extLst>
          </p:cNvPr>
          <p:cNvSpPr/>
          <p:nvPr userDrawn="1"/>
        </p:nvSpPr>
        <p:spPr>
          <a:xfrm>
            <a:off x="492760" y="3504610"/>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pic>
        <p:nvPicPr>
          <p:cNvPr id="13" name="object 2">
            <a:extLst>
              <a:ext uri="{FF2B5EF4-FFF2-40B4-BE49-F238E27FC236}">
                <a16:creationId xmlns:a16="http://schemas.microsoft.com/office/drawing/2014/main" id="{EBA19A72-FEB2-4FAA-87A9-8A2884A0313B}"/>
              </a:ext>
            </a:extLst>
          </p:cNvPr>
          <p:cNvPicPr/>
          <p:nvPr userDrawn="1"/>
        </p:nvPicPr>
        <p:blipFill>
          <a:blip r:embed="rId5" cstate="print"/>
          <a:stretch>
            <a:fillRect/>
          </a:stretch>
        </p:blipFill>
        <p:spPr>
          <a:xfrm>
            <a:off x="0" y="0"/>
            <a:ext cx="12191999" cy="5405120"/>
          </a:xfrm>
          <a:prstGeom prst="rect">
            <a:avLst/>
          </a:prstGeom>
        </p:spPr>
      </p:pic>
      <p:grpSp>
        <p:nvGrpSpPr>
          <p:cNvPr id="14" name="object 3">
            <a:extLst>
              <a:ext uri="{FF2B5EF4-FFF2-40B4-BE49-F238E27FC236}">
                <a16:creationId xmlns:a16="http://schemas.microsoft.com/office/drawing/2014/main" id="{EB64A98F-A366-4227-915D-1A27294DD160}"/>
              </a:ext>
            </a:extLst>
          </p:cNvPr>
          <p:cNvGrpSpPr/>
          <p:nvPr userDrawn="1"/>
        </p:nvGrpSpPr>
        <p:grpSpPr>
          <a:xfrm>
            <a:off x="0" y="2758439"/>
            <a:ext cx="12192000" cy="4099560"/>
            <a:chOff x="0" y="2758439"/>
            <a:chExt cx="12192000" cy="4099560"/>
          </a:xfrm>
        </p:grpSpPr>
        <p:pic>
          <p:nvPicPr>
            <p:cNvPr id="15" name="object 4">
              <a:extLst>
                <a:ext uri="{FF2B5EF4-FFF2-40B4-BE49-F238E27FC236}">
                  <a16:creationId xmlns:a16="http://schemas.microsoft.com/office/drawing/2014/main" id="{7954A3B0-CEED-4714-ACF8-710342B30C92}"/>
                </a:ext>
              </a:extLst>
            </p:cNvPr>
            <p:cNvPicPr/>
            <p:nvPr/>
          </p:nvPicPr>
          <p:blipFill>
            <a:blip r:embed="rId6" cstate="print"/>
            <a:stretch>
              <a:fillRect/>
            </a:stretch>
          </p:blipFill>
          <p:spPr>
            <a:xfrm>
              <a:off x="10806430" y="5942329"/>
              <a:ext cx="1169200" cy="488314"/>
            </a:xfrm>
            <a:prstGeom prst="rect">
              <a:avLst/>
            </a:prstGeom>
          </p:spPr>
        </p:pic>
        <p:pic>
          <p:nvPicPr>
            <p:cNvPr id="16" name="object 5">
              <a:extLst>
                <a:ext uri="{FF2B5EF4-FFF2-40B4-BE49-F238E27FC236}">
                  <a16:creationId xmlns:a16="http://schemas.microsoft.com/office/drawing/2014/main" id="{6D766265-615F-43F1-92DC-2B4EA90ED828}"/>
                </a:ext>
              </a:extLst>
            </p:cNvPr>
            <p:cNvPicPr/>
            <p:nvPr/>
          </p:nvPicPr>
          <p:blipFill>
            <a:blip r:embed="rId7" cstate="print"/>
            <a:stretch>
              <a:fillRect/>
            </a:stretch>
          </p:blipFill>
          <p:spPr>
            <a:xfrm>
              <a:off x="0" y="2926079"/>
              <a:ext cx="12191999" cy="3931917"/>
            </a:xfrm>
            <a:prstGeom prst="rect">
              <a:avLst/>
            </a:prstGeom>
          </p:spPr>
        </p:pic>
        <p:sp>
          <p:nvSpPr>
            <p:cNvPr id="22" name="object 6">
              <a:extLst>
                <a:ext uri="{FF2B5EF4-FFF2-40B4-BE49-F238E27FC236}">
                  <a16:creationId xmlns:a16="http://schemas.microsoft.com/office/drawing/2014/main" id="{8B546AEC-1D53-409B-A1B5-C982AD84529A}"/>
                </a:ext>
              </a:extLst>
            </p:cNvPr>
            <p:cNvSpPr/>
            <p:nvPr/>
          </p:nvSpPr>
          <p:spPr>
            <a:xfrm>
              <a:off x="0" y="290575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23" name="object 7">
              <a:extLst>
                <a:ext uri="{FF2B5EF4-FFF2-40B4-BE49-F238E27FC236}">
                  <a16:creationId xmlns:a16="http://schemas.microsoft.com/office/drawing/2014/main" id="{48D03807-2A67-4ECC-9E76-00AD536F3B0F}"/>
                </a:ext>
              </a:extLst>
            </p:cNvPr>
            <p:cNvSpPr/>
            <p:nvPr/>
          </p:nvSpPr>
          <p:spPr>
            <a:xfrm>
              <a:off x="340359" y="2758439"/>
              <a:ext cx="1666239" cy="295275"/>
            </a:xfrm>
            <a:custGeom>
              <a:avLst/>
              <a:gdLst/>
              <a:ahLst/>
              <a:cxnLst/>
              <a:rect l="l" t="t" r="r" b="b"/>
              <a:pathLst>
                <a:path w="1666239" h="295275">
                  <a:moveTo>
                    <a:pt x="0" y="294894"/>
                  </a:moveTo>
                  <a:lnTo>
                    <a:pt x="0" y="0"/>
                  </a:lnTo>
                </a:path>
                <a:path w="1666239"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24" name="object 8">
              <a:extLst>
                <a:ext uri="{FF2B5EF4-FFF2-40B4-BE49-F238E27FC236}">
                  <a16:creationId xmlns:a16="http://schemas.microsoft.com/office/drawing/2014/main" id="{2B12CE19-D90F-448D-B027-F0462076D9A8}"/>
                </a:ext>
              </a:extLst>
            </p:cNvPr>
            <p:cNvSpPr/>
            <p:nvPr/>
          </p:nvSpPr>
          <p:spPr>
            <a:xfrm>
              <a:off x="1163319"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25" name="object 9">
              <a:extLst>
                <a:ext uri="{FF2B5EF4-FFF2-40B4-BE49-F238E27FC236}">
                  <a16:creationId xmlns:a16="http://schemas.microsoft.com/office/drawing/2014/main" id="{B5A93FF7-D514-45D7-9AC2-8F0D92669D20}"/>
                </a:ext>
              </a:extLst>
            </p:cNvPr>
            <p:cNvSpPr/>
            <p:nvPr/>
          </p:nvSpPr>
          <p:spPr>
            <a:xfrm>
              <a:off x="367284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26" name="object 10">
              <a:extLst>
                <a:ext uri="{FF2B5EF4-FFF2-40B4-BE49-F238E27FC236}">
                  <a16:creationId xmlns:a16="http://schemas.microsoft.com/office/drawing/2014/main" id="{BCB53147-0772-4DFF-945A-328A5DA68CA2}"/>
                </a:ext>
              </a:extLst>
            </p:cNvPr>
            <p:cNvSpPr/>
            <p:nvPr/>
          </p:nvSpPr>
          <p:spPr>
            <a:xfrm>
              <a:off x="283972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0" name="object 11">
              <a:extLst>
                <a:ext uri="{FF2B5EF4-FFF2-40B4-BE49-F238E27FC236}">
                  <a16:creationId xmlns:a16="http://schemas.microsoft.com/office/drawing/2014/main" id="{E73E61ED-87F7-4891-B97F-F6AA86725E62}"/>
                </a:ext>
              </a:extLst>
            </p:cNvPr>
            <p:cNvSpPr/>
            <p:nvPr/>
          </p:nvSpPr>
          <p:spPr>
            <a:xfrm>
              <a:off x="534924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2" name="object 12">
              <a:extLst>
                <a:ext uri="{FF2B5EF4-FFF2-40B4-BE49-F238E27FC236}">
                  <a16:creationId xmlns:a16="http://schemas.microsoft.com/office/drawing/2014/main" id="{ED371E88-5FE8-45C0-ACE5-24A595C36008}"/>
                </a:ext>
              </a:extLst>
            </p:cNvPr>
            <p:cNvSpPr/>
            <p:nvPr/>
          </p:nvSpPr>
          <p:spPr>
            <a:xfrm>
              <a:off x="4505959"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3" name="object 13">
              <a:extLst>
                <a:ext uri="{FF2B5EF4-FFF2-40B4-BE49-F238E27FC236}">
                  <a16:creationId xmlns:a16="http://schemas.microsoft.com/office/drawing/2014/main" id="{348673DF-B912-4651-BFEA-335D44464ADE}"/>
                </a:ext>
              </a:extLst>
            </p:cNvPr>
            <p:cNvSpPr/>
            <p:nvPr/>
          </p:nvSpPr>
          <p:spPr>
            <a:xfrm>
              <a:off x="701548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4" name="object 14">
              <a:extLst>
                <a:ext uri="{FF2B5EF4-FFF2-40B4-BE49-F238E27FC236}">
                  <a16:creationId xmlns:a16="http://schemas.microsoft.com/office/drawing/2014/main" id="{F6BF4E32-3247-46CF-9A0D-A678E0C362F4}"/>
                </a:ext>
              </a:extLst>
            </p:cNvPr>
            <p:cNvSpPr/>
            <p:nvPr/>
          </p:nvSpPr>
          <p:spPr>
            <a:xfrm>
              <a:off x="617220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5" name="object 15">
              <a:extLst>
                <a:ext uri="{FF2B5EF4-FFF2-40B4-BE49-F238E27FC236}">
                  <a16:creationId xmlns:a16="http://schemas.microsoft.com/office/drawing/2014/main" id="{56F406B9-4AF7-48B1-8FCC-13982A601D5C}"/>
                </a:ext>
              </a:extLst>
            </p:cNvPr>
            <p:cNvSpPr/>
            <p:nvPr/>
          </p:nvSpPr>
          <p:spPr>
            <a:xfrm>
              <a:off x="8691880" y="2758439"/>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36" name="object 16">
              <a:extLst>
                <a:ext uri="{FF2B5EF4-FFF2-40B4-BE49-F238E27FC236}">
                  <a16:creationId xmlns:a16="http://schemas.microsoft.com/office/drawing/2014/main" id="{0F408804-BFEC-4C9A-B2C4-DB177F53977F}"/>
                </a:ext>
              </a:extLst>
            </p:cNvPr>
            <p:cNvSpPr/>
            <p:nvPr/>
          </p:nvSpPr>
          <p:spPr>
            <a:xfrm>
              <a:off x="7848600" y="2758439"/>
              <a:ext cx="1666239" cy="295275"/>
            </a:xfrm>
            <a:custGeom>
              <a:avLst/>
              <a:gdLst/>
              <a:ahLst/>
              <a:cxnLst/>
              <a:rect l="l" t="t" r="r" b="b"/>
              <a:pathLst>
                <a:path w="1666240" h="295275">
                  <a:moveTo>
                    <a:pt x="0" y="294894"/>
                  </a:moveTo>
                  <a:lnTo>
                    <a:pt x="0" y="0"/>
                  </a:lnTo>
                </a:path>
                <a:path w="1666240" h="295275">
                  <a:moveTo>
                    <a:pt x="1666240" y="294894"/>
                  </a:moveTo>
                  <a:lnTo>
                    <a:pt x="1666240" y="0"/>
                  </a:lnTo>
                </a:path>
              </a:pathLst>
            </a:custGeom>
            <a:ln w="34925">
              <a:solidFill>
                <a:srgbClr val="858F8F"/>
              </a:solidFill>
            </a:ln>
          </p:spPr>
          <p:txBody>
            <a:bodyPr wrap="square" lIns="0" tIns="0" rIns="0" bIns="0" rtlCol="0"/>
            <a:lstStyle/>
            <a:p>
              <a:endParaRPr/>
            </a:p>
          </p:txBody>
        </p:sp>
        <p:sp>
          <p:nvSpPr>
            <p:cNvPr id="37" name="object 17">
              <a:extLst>
                <a:ext uri="{FF2B5EF4-FFF2-40B4-BE49-F238E27FC236}">
                  <a16:creationId xmlns:a16="http://schemas.microsoft.com/office/drawing/2014/main" id="{5DFB6E3C-BC7F-4E6D-9F32-222CF279DC81}"/>
                </a:ext>
              </a:extLst>
            </p:cNvPr>
            <p:cNvSpPr/>
            <p:nvPr/>
          </p:nvSpPr>
          <p:spPr>
            <a:xfrm>
              <a:off x="10358119" y="2758439"/>
              <a:ext cx="1666239" cy="295275"/>
            </a:xfrm>
            <a:custGeom>
              <a:avLst/>
              <a:gdLst/>
              <a:ahLst/>
              <a:cxnLst/>
              <a:rect l="l" t="t" r="r" b="b"/>
              <a:pathLst>
                <a:path w="1666240" h="295275">
                  <a:moveTo>
                    <a:pt x="0" y="294894"/>
                  </a:moveTo>
                  <a:lnTo>
                    <a:pt x="0" y="0"/>
                  </a:lnTo>
                </a:path>
                <a:path w="1666240"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38" name="object 18">
              <a:extLst>
                <a:ext uri="{FF2B5EF4-FFF2-40B4-BE49-F238E27FC236}">
                  <a16:creationId xmlns:a16="http://schemas.microsoft.com/office/drawing/2014/main" id="{C1DCDBA1-01B1-4FF3-91A7-EAA263CD3FB1}"/>
                </a:ext>
              </a:extLst>
            </p:cNvPr>
            <p:cNvSpPr/>
            <p:nvPr/>
          </p:nvSpPr>
          <p:spPr>
            <a:xfrm>
              <a:off x="11191240" y="2758439"/>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grpSp>
      <p:pic>
        <p:nvPicPr>
          <p:cNvPr id="41" name="object 24">
            <a:extLst>
              <a:ext uri="{FF2B5EF4-FFF2-40B4-BE49-F238E27FC236}">
                <a16:creationId xmlns:a16="http://schemas.microsoft.com/office/drawing/2014/main" id="{70522FA2-482C-4828-8000-8981284426CE}"/>
              </a:ext>
            </a:extLst>
          </p:cNvPr>
          <p:cNvPicPr/>
          <p:nvPr userDrawn="1"/>
        </p:nvPicPr>
        <p:blipFill>
          <a:blip r:embed="rId8" cstate="print"/>
          <a:stretch>
            <a:fillRect/>
          </a:stretch>
        </p:blipFill>
        <p:spPr>
          <a:xfrm>
            <a:off x="3065800" y="3632245"/>
            <a:ext cx="1610293" cy="2207212"/>
          </a:xfrm>
          <a:prstGeom prst="rect">
            <a:avLst/>
          </a:prstGeom>
        </p:spPr>
      </p:pic>
      <p:grpSp>
        <p:nvGrpSpPr>
          <p:cNvPr id="42" name="Group 41">
            <a:extLst>
              <a:ext uri="{FF2B5EF4-FFF2-40B4-BE49-F238E27FC236}">
                <a16:creationId xmlns:a16="http://schemas.microsoft.com/office/drawing/2014/main" id="{2375143B-1A63-465F-8158-3D7FE86F76BA}"/>
              </a:ext>
            </a:extLst>
          </p:cNvPr>
          <p:cNvGrpSpPr>
            <a:grpSpLocks noChangeAspect="1"/>
          </p:cNvGrpSpPr>
          <p:nvPr userDrawn="1"/>
        </p:nvGrpSpPr>
        <p:grpSpPr>
          <a:xfrm>
            <a:off x="5844931" y="4428416"/>
            <a:ext cx="3281270" cy="614870"/>
            <a:chOff x="398463" y="404813"/>
            <a:chExt cx="1627187" cy="307976"/>
          </a:xfrm>
          <a:solidFill>
            <a:schemeClr val="tx1"/>
          </a:solidFill>
        </p:grpSpPr>
        <p:sp>
          <p:nvSpPr>
            <p:cNvPr id="44" name="Oval 43">
              <a:extLst>
                <a:ext uri="{FF2B5EF4-FFF2-40B4-BE49-F238E27FC236}">
                  <a16:creationId xmlns:a16="http://schemas.microsoft.com/office/drawing/2014/main" id="{2481AE83-FFA6-4683-AC84-9803A7E2BFC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Open Sans"/>
                <a:ea typeface="+mn-ea"/>
                <a:cs typeface="+mn-cs"/>
              </a:endParaRPr>
            </a:p>
          </p:txBody>
        </p:sp>
        <p:sp>
          <p:nvSpPr>
            <p:cNvPr id="45" name="Freeform 6">
              <a:extLst>
                <a:ext uri="{FF2B5EF4-FFF2-40B4-BE49-F238E27FC236}">
                  <a16:creationId xmlns:a16="http://schemas.microsoft.com/office/drawing/2014/main" id="{9C61A4FF-2F4A-4C61-9639-364B6B471AAA}"/>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Open Sans"/>
                <a:ea typeface="+mn-ea"/>
                <a:cs typeface="+mn-cs"/>
              </a:endParaRPr>
            </a:p>
          </p:txBody>
        </p:sp>
        <p:sp>
          <p:nvSpPr>
            <p:cNvPr id="46" name="Rectangle 45">
              <a:extLst>
                <a:ext uri="{FF2B5EF4-FFF2-40B4-BE49-F238E27FC236}">
                  <a16:creationId xmlns:a16="http://schemas.microsoft.com/office/drawing/2014/main" id="{47136204-F449-4102-BE2B-857F5D4DE046}"/>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Open Sans"/>
                <a:ea typeface="+mn-ea"/>
                <a:cs typeface="+mn-cs"/>
              </a:endParaRPr>
            </a:p>
          </p:txBody>
        </p:sp>
        <p:sp>
          <p:nvSpPr>
            <p:cNvPr id="47" name="Freeform 8">
              <a:extLst>
                <a:ext uri="{FF2B5EF4-FFF2-40B4-BE49-F238E27FC236}">
                  <a16:creationId xmlns:a16="http://schemas.microsoft.com/office/drawing/2014/main" id="{F2335AD8-94F2-4C04-BB2D-8EC6F9B7686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Open Sans"/>
                <a:ea typeface="+mn-ea"/>
                <a:cs typeface="+mn-cs"/>
              </a:endParaRPr>
            </a:p>
          </p:txBody>
        </p:sp>
        <p:sp>
          <p:nvSpPr>
            <p:cNvPr id="48" name="Rectangle 47">
              <a:extLst>
                <a:ext uri="{FF2B5EF4-FFF2-40B4-BE49-F238E27FC236}">
                  <a16:creationId xmlns:a16="http://schemas.microsoft.com/office/drawing/2014/main" id="{61DDD28C-A29B-4ED0-A607-24875F3D77D4}"/>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Open Sans"/>
                <a:ea typeface="+mn-ea"/>
                <a:cs typeface="+mn-cs"/>
              </a:endParaRPr>
            </a:p>
          </p:txBody>
        </p:sp>
        <p:sp>
          <p:nvSpPr>
            <p:cNvPr id="49" name="Rectangle 48">
              <a:extLst>
                <a:ext uri="{FF2B5EF4-FFF2-40B4-BE49-F238E27FC236}">
                  <a16:creationId xmlns:a16="http://schemas.microsoft.com/office/drawing/2014/main" id="{3774BE74-093A-4636-A6DF-1F5E70078F5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Open Sans"/>
                <a:ea typeface="+mn-ea"/>
                <a:cs typeface="+mn-cs"/>
              </a:endParaRPr>
            </a:p>
          </p:txBody>
        </p:sp>
        <p:sp>
          <p:nvSpPr>
            <p:cNvPr id="50" name="Freeform 11">
              <a:extLst>
                <a:ext uri="{FF2B5EF4-FFF2-40B4-BE49-F238E27FC236}">
                  <a16:creationId xmlns:a16="http://schemas.microsoft.com/office/drawing/2014/main" id="{D3B285E5-E5AD-4545-A71A-20F9E3FAD61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Open Sans"/>
                <a:ea typeface="+mn-ea"/>
                <a:cs typeface="+mn-cs"/>
              </a:endParaRPr>
            </a:p>
          </p:txBody>
        </p:sp>
        <p:sp>
          <p:nvSpPr>
            <p:cNvPr id="51" name="Freeform 12">
              <a:extLst>
                <a:ext uri="{FF2B5EF4-FFF2-40B4-BE49-F238E27FC236}">
                  <a16:creationId xmlns:a16="http://schemas.microsoft.com/office/drawing/2014/main" id="{3AB04772-CE26-4550-BAE9-96BE73BAE0FA}"/>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Open Sans"/>
                <a:ea typeface="+mn-ea"/>
                <a:cs typeface="+mn-cs"/>
              </a:endParaRPr>
            </a:p>
          </p:txBody>
        </p:sp>
        <p:sp>
          <p:nvSpPr>
            <p:cNvPr id="52" name="Freeform 13">
              <a:extLst>
                <a:ext uri="{FF2B5EF4-FFF2-40B4-BE49-F238E27FC236}">
                  <a16:creationId xmlns:a16="http://schemas.microsoft.com/office/drawing/2014/main" id="{A08B5A3C-F0BA-4D97-A4CE-E2940F84DE7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Open Sans"/>
                <a:ea typeface="+mn-ea"/>
                <a:cs typeface="+mn-cs"/>
              </a:endParaRPr>
            </a:p>
          </p:txBody>
        </p:sp>
        <p:sp>
          <p:nvSpPr>
            <p:cNvPr id="53" name="Freeform 14">
              <a:extLst>
                <a:ext uri="{FF2B5EF4-FFF2-40B4-BE49-F238E27FC236}">
                  <a16:creationId xmlns:a16="http://schemas.microsoft.com/office/drawing/2014/main" id="{967DCED1-CBB6-47C2-B5E7-D57BC2EFCFA0}"/>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Open Sans"/>
                <a:ea typeface="+mn-ea"/>
                <a:cs typeface="+mn-cs"/>
              </a:endParaRPr>
            </a:p>
          </p:txBody>
        </p:sp>
      </p:grpSp>
      <p:cxnSp>
        <p:nvCxnSpPr>
          <p:cNvPr id="43" name="Straight Connector 42">
            <a:extLst>
              <a:ext uri="{FF2B5EF4-FFF2-40B4-BE49-F238E27FC236}">
                <a16:creationId xmlns:a16="http://schemas.microsoft.com/office/drawing/2014/main" id="{8B4571B0-E6EC-44E7-8964-F08597D386B7}"/>
              </a:ext>
            </a:extLst>
          </p:cNvPr>
          <p:cNvCxnSpPr/>
          <p:nvPr userDrawn="1"/>
        </p:nvCxnSpPr>
        <p:spPr>
          <a:xfrm>
            <a:off x="5260512" y="3992209"/>
            <a:ext cx="0" cy="148728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DD52E21C-5FE0-46F8-AF1A-13D4CFADACA0}"/>
              </a:ext>
            </a:extLst>
          </p:cNvPr>
          <p:cNvSpPr>
            <a:spLocks noGrp="1"/>
          </p:cNvSpPr>
          <p:nvPr userDrawn="1">
            <p:ph type="ctrTitle" hasCustomPrompt="1"/>
          </p:nvPr>
        </p:nvSpPr>
        <p:spPr>
          <a:xfrm>
            <a:off x="1524000" y="234685"/>
            <a:ext cx="9144000" cy="2654476"/>
          </a:xfrm>
          <a:prstGeom prst="rect">
            <a:avLst/>
          </a:prstGeom>
        </p:spPr>
        <p:txBody>
          <a:bodyPr vert="horz" anchor="ctr">
            <a:noAutofit/>
          </a:bodyPr>
          <a:lstStyle>
            <a:lvl1pPr algn="ctr">
              <a:defRPr sz="80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THANK YOU</a:t>
            </a:r>
          </a:p>
        </p:txBody>
      </p:sp>
    </p:spTree>
    <p:extLst>
      <p:ext uri="{BB962C8B-B14F-4D97-AF65-F5344CB8AC3E}">
        <p14:creationId xmlns:p14="http://schemas.microsoft.com/office/powerpoint/2010/main" val="26001666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E06F69C7-EC8A-4705-8597-D577825F31E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2" name="Object 51" hidden="1">
                        <a:extLst>
                          <a:ext uri="{FF2B5EF4-FFF2-40B4-BE49-F238E27FC236}">
                            <a16:creationId xmlns:a16="http://schemas.microsoft.com/office/drawing/2014/main" id="{E06F69C7-EC8A-4705-8597-D577825F31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9" name="object 3">
            <a:extLst>
              <a:ext uri="{FF2B5EF4-FFF2-40B4-BE49-F238E27FC236}">
                <a16:creationId xmlns:a16="http://schemas.microsoft.com/office/drawing/2014/main" id="{BC26196B-1BBF-4B71-AB57-72A68B1559F4}"/>
              </a:ext>
            </a:extLst>
          </p:cNvPr>
          <p:cNvPicPr/>
          <p:nvPr/>
        </p:nvPicPr>
        <p:blipFill>
          <a:blip r:embed="rId5" cstate="print"/>
          <a:stretch>
            <a:fillRect/>
          </a:stretch>
        </p:blipFill>
        <p:spPr>
          <a:xfrm>
            <a:off x="0" y="0"/>
            <a:ext cx="12191999" cy="6857997"/>
          </a:xfrm>
          <a:prstGeom prst="rect">
            <a:avLst/>
          </a:prstGeom>
        </p:spPr>
      </p:pic>
      <p:grpSp>
        <p:nvGrpSpPr>
          <p:cNvPr id="53" name="Group 52">
            <a:extLst>
              <a:ext uri="{FF2B5EF4-FFF2-40B4-BE49-F238E27FC236}">
                <a16:creationId xmlns:a16="http://schemas.microsoft.com/office/drawing/2014/main" id="{76D58FB9-83EF-42C5-B39F-DF8A8EBE76F8}"/>
              </a:ext>
            </a:extLst>
          </p:cNvPr>
          <p:cNvGrpSpPr/>
          <p:nvPr userDrawn="1"/>
        </p:nvGrpSpPr>
        <p:grpSpPr>
          <a:xfrm>
            <a:off x="0" y="5247640"/>
            <a:ext cx="12192000" cy="295275"/>
            <a:chOff x="0" y="5247640"/>
            <a:chExt cx="12192000" cy="295275"/>
          </a:xfrm>
        </p:grpSpPr>
        <p:sp>
          <p:nvSpPr>
            <p:cNvPr id="36" name="object 10">
              <a:extLst>
                <a:ext uri="{FF2B5EF4-FFF2-40B4-BE49-F238E27FC236}">
                  <a16:creationId xmlns:a16="http://schemas.microsoft.com/office/drawing/2014/main" id="{326261BD-3663-49B9-A2E8-D01963C27860}"/>
                </a:ext>
              </a:extLst>
            </p:cNvPr>
            <p:cNvSpPr/>
            <p:nvPr/>
          </p:nvSpPr>
          <p:spPr>
            <a:xfrm>
              <a:off x="0" y="539495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37" name="object 11">
              <a:extLst>
                <a:ext uri="{FF2B5EF4-FFF2-40B4-BE49-F238E27FC236}">
                  <a16:creationId xmlns:a16="http://schemas.microsoft.com/office/drawing/2014/main" id="{E3898D13-18C8-4B18-A9C6-518079CBA0CB}"/>
                </a:ext>
              </a:extLst>
            </p:cNvPr>
            <p:cNvSpPr/>
            <p:nvPr/>
          </p:nvSpPr>
          <p:spPr>
            <a:xfrm>
              <a:off x="340359" y="5247640"/>
              <a:ext cx="1666239" cy="295275"/>
            </a:xfrm>
            <a:custGeom>
              <a:avLst/>
              <a:gdLst/>
              <a:ahLst/>
              <a:cxnLst/>
              <a:rect l="l" t="t" r="r" b="b"/>
              <a:pathLst>
                <a:path w="1666239" h="295275">
                  <a:moveTo>
                    <a:pt x="0" y="294894"/>
                  </a:moveTo>
                  <a:lnTo>
                    <a:pt x="0" y="0"/>
                  </a:lnTo>
                </a:path>
                <a:path w="1666239"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38" name="object 12">
              <a:extLst>
                <a:ext uri="{FF2B5EF4-FFF2-40B4-BE49-F238E27FC236}">
                  <a16:creationId xmlns:a16="http://schemas.microsoft.com/office/drawing/2014/main" id="{3ECFFEC0-E8E0-4DBA-958B-E4788301B36D}"/>
                </a:ext>
              </a:extLst>
            </p:cNvPr>
            <p:cNvSpPr/>
            <p:nvPr/>
          </p:nvSpPr>
          <p:spPr>
            <a:xfrm>
              <a:off x="116331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39" name="object 13">
              <a:extLst>
                <a:ext uri="{FF2B5EF4-FFF2-40B4-BE49-F238E27FC236}">
                  <a16:creationId xmlns:a16="http://schemas.microsoft.com/office/drawing/2014/main" id="{77E6FAFC-6845-4E60-8BC7-6853B22A5613}"/>
                </a:ext>
              </a:extLst>
            </p:cNvPr>
            <p:cNvSpPr/>
            <p:nvPr/>
          </p:nvSpPr>
          <p:spPr>
            <a:xfrm>
              <a:off x="36728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0" name="object 14">
              <a:extLst>
                <a:ext uri="{FF2B5EF4-FFF2-40B4-BE49-F238E27FC236}">
                  <a16:creationId xmlns:a16="http://schemas.microsoft.com/office/drawing/2014/main" id="{DA8FC2F4-5887-4D20-A46B-B1C0D970B22D}"/>
                </a:ext>
              </a:extLst>
            </p:cNvPr>
            <p:cNvSpPr/>
            <p:nvPr/>
          </p:nvSpPr>
          <p:spPr>
            <a:xfrm>
              <a:off x="283972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1" name="object 15">
              <a:extLst>
                <a:ext uri="{FF2B5EF4-FFF2-40B4-BE49-F238E27FC236}">
                  <a16:creationId xmlns:a16="http://schemas.microsoft.com/office/drawing/2014/main" id="{BF654A61-6F12-47C1-869E-131264F20051}"/>
                </a:ext>
              </a:extLst>
            </p:cNvPr>
            <p:cNvSpPr/>
            <p:nvPr/>
          </p:nvSpPr>
          <p:spPr>
            <a:xfrm>
              <a:off x="534924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2" name="object 16">
              <a:extLst>
                <a:ext uri="{FF2B5EF4-FFF2-40B4-BE49-F238E27FC236}">
                  <a16:creationId xmlns:a16="http://schemas.microsoft.com/office/drawing/2014/main" id="{9A0683CD-9531-45CA-871F-88F87D43BAEE}"/>
                </a:ext>
              </a:extLst>
            </p:cNvPr>
            <p:cNvSpPr/>
            <p:nvPr/>
          </p:nvSpPr>
          <p:spPr>
            <a:xfrm>
              <a:off x="4505959"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3" name="object 17">
              <a:extLst>
                <a:ext uri="{FF2B5EF4-FFF2-40B4-BE49-F238E27FC236}">
                  <a16:creationId xmlns:a16="http://schemas.microsoft.com/office/drawing/2014/main" id="{3E44630E-F916-4B9E-AAE8-B13AC946B01C}"/>
                </a:ext>
              </a:extLst>
            </p:cNvPr>
            <p:cNvSpPr/>
            <p:nvPr/>
          </p:nvSpPr>
          <p:spPr>
            <a:xfrm>
              <a:off x="70154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4" name="object 18">
              <a:extLst>
                <a:ext uri="{FF2B5EF4-FFF2-40B4-BE49-F238E27FC236}">
                  <a16:creationId xmlns:a16="http://schemas.microsoft.com/office/drawing/2014/main" id="{D7FD9B2C-341B-4ACD-9DE1-C275185D80A4}"/>
                </a:ext>
              </a:extLst>
            </p:cNvPr>
            <p:cNvSpPr/>
            <p:nvPr/>
          </p:nvSpPr>
          <p:spPr>
            <a:xfrm>
              <a:off x="617220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sp>
          <p:nvSpPr>
            <p:cNvPr id="45" name="object 19">
              <a:extLst>
                <a:ext uri="{FF2B5EF4-FFF2-40B4-BE49-F238E27FC236}">
                  <a16:creationId xmlns:a16="http://schemas.microsoft.com/office/drawing/2014/main" id="{827E39B2-1429-40D4-B72F-1BBFA6EC8313}"/>
                </a:ext>
              </a:extLst>
            </p:cNvPr>
            <p:cNvSpPr/>
            <p:nvPr/>
          </p:nvSpPr>
          <p:spPr>
            <a:xfrm>
              <a:off x="8691880" y="5247640"/>
              <a:ext cx="0" cy="295275"/>
            </a:xfrm>
            <a:custGeom>
              <a:avLst/>
              <a:gdLst/>
              <a:ahLst/>
              <a:cxnLst/>
              <a:rect l="l" t="t" r="r" b="b"/>
              <a:pathLst>
                <a:path h="295275">
                  <a:moveTo>
                    <a:pt x="0" y="294894"/>
                  </a:moveTo>
                  <a:lnTo>
                    <a:pt x="0" y="0"/>
                  </a:lnTo>
                </a:path>
              </a:pathLst>
            </a:custGeom>
            <a:ln w="66675">
              <a:solidFill>
                <a:srgbClr val="858F8F"/>
              </a:solidFill>
            </a:ln>
          </p:spPr>
          <p:txBody>
            <a:bodyPr wrap="square" lIns="0" tIns="0" rIns="0" bIns="0" rtlCol="0"/>
            <a:lstStyle/>
            <a:p>
              <a:endParaRPr/>
            </a:p>
          </p:txBody>
        </p:sp>
        <p:sp>
          <p:nvSpPr>
            <p:cNvPr id="46" name="object 20">
              <a:extLst>
                <a:ext uri="{FF2B5EF4-FFF2-40B4-BE49-F238E27FC236}">
                  <a16:creationId xmlns:a16="http://schemas.microsoft.com/office/drawing/2014/main" id="{FBC430D8-5982-46F0-892B-85977BD37D87}"/>
                </a:ext>
              </a:extLst>
            </p:cNvPr>
            <p:cNvSpPr/>
            <p:nvPr/>
          </p:nvSpPr>
          <p:spPr>
            <a:xfrm>
              <a:off x="7848600" y="5247640"/>
              <a:ext cx="1666239" cy="295275"/>
            </a:xfrm>
            <a:custGeom>
              <a:avLst/>
              <a:gdLst/>
              <a:ahLst/>
              <a:cxnLst/>
              <a:rect l="l" t="t" r="r" b="b"/>
              <a:pathLst>
                <a:path w="1666240" h="295275">
                  <a:moveTo>
                    <a:pt x="0" y="294894"/>
                  </a:moveTo>
                  <a:lnTo>
                    <a:pt x="0" y="0"/>
                  </a:lnTo>
                </a:path>
                <a:path w="1666240" h="295275">
                  <a:moveTo>
                    <a:pt x="1666240" y="294894"/>
                  </a:moveTo>
                  <a:lnTo>
                    <a:pt x="1666240" y="0"/>
                  </a:lnTo>
                </a:path>
              </a:pathLst>
            </a:custGeom>
            <a:ln w="34925">
              <a:solidFill>
                <a:srgbClr val="858F8F"/>
              </a:solidFill>
            </a:ln>
          </p:spPr>
          <p:txBody>
            <a:bodyPr wrap="square" lIns="0" tIns="0" rIns="0" bIns="0" rtlCol="0"/>
            <a:lstStyle/>
            <a:p>
              <a:endParaRPr/>
            </a:p>
          </p:txBody>
        </p:sp>
        <p:sp>
          <p:nvSpPr>
            <p:cNvPr id="47" name="object 21">
              <a:extLst>
                <a:ext uri="{FF2B5EF4-FFF2-40B4-BE49-F238E27FC236}">
                  <a16:creationId xmlns:a16="http://schemas.microsoft.com/office/drawing/2014/main" id="{421337BE-5595-4352-A3AC-25F94E00E932}"/>
                </a:ext>
              </a:extLst>
            </p:cNvPr>
            <p:cNvSpPr/>
            <p:nvPr/>
          </p:nvSpPr>
          <p:spPr>
            <a:xfrm>
              <a:off x="10358119" y="5247640"/>
              <a:ext cx="1666239" cy="295275"/>
            </a:xfrm>
            <a:custGeom>
              <a:avLst/>
              <a:gdLst/>
              <a:ahLst/>
              <a:cxnLst/>
              <a:rect l="l" t="t" r="r" b="b"/>
              <a:pathLst>
                <a:path w="1666240" h="295275">
                  <a:moveTo>
                    <a:pt x="0" y="294894"/>
                  </a:moveTo>
                  <a:lnTo>
                    <a:pt x="0" y="0"/>
                  </a:lnTo>
                </a:path>
                <a:path w="1666240" h="295275">
                  <a:moveTo>
                    <a:pt x="1666239" y="294894"/>
                  </a:moveTo>
                  <a:lnTo>
                    <a:pt x="1666239" y="0"/>
                  </a:lnTo>
                </a:path>
              </a:pathLst>
            </a:custGeom>
            <a:ln w="66675">
              <a:solidFill>
                <a:srgbClr val="858F8F"/>
              </a:solidFill>
            </a:ln>
          </p:spPr>
          <p:txBody>
            <a:bodyPr wrap="square" lIns="0" tIns="0" rIns="0" bIns="0" rtlCol="0"/>
            <a:lstStyle/>
            <a:p>
              <a:endParaRPr/>
            </a:p>
          </p:txBody>
        </p:sp>
        <p:sp>
          <p:nvSpPr>
            <p:cNvPr id="48" name="object 22">
              <a:extLst>
                <a:ext uri="{FF2B5EF4-FFF2-40B4-BE49-F238E27FC236}">
                  <a16:creationId xmlns:a16="http://schemas.microsoft.com/office/drawing/2014/main" id="{F650A8FF-33F6-43AC-A89D-D01DE4CCD4F4}"/>
                </a:ext>
              </a:extLst>
            </p:cNvPr>
            <p:cNvSpPr/>
            <p:nvPr/>
          </p:nvSpPr>
          <p:spPr>
            <a:xfrm>
              <a:off x="11191240" y="5247640"/>
              <a:ext cx="0" cy="295275"/>
            </a:xfrm>
            <a:custGeom>
              <a:avLst/>
              <a:gdLst/>
              <a:ahLst/>
              <a:cxnLst/>
              <a:rect l="l" t="t" r="r" b="b"/>
              <a:pathLst>
                <a:path h="295275">
                  <a:moveTo>
                    <a:pt x="0" y="294894"/>
                  </a:moveTo>
                  <a:lnTo>
                    <a:pt x="0" y="0"/>
                  </a:lnTo>
                </a:path>
              </a:pathLst>
            </a:custGeom>
            <a:ln w="34925">
              <a:solidFill>
                <a:srgbClr val="858F8F"/>
              </a:solidFill>
            </a:ln>
          </p:spPr>
          <p:txBody>
            <a:bodyPr wrap="square" lIns="0" tIns="0" rIns="0" bIns="0" rtlCol="0"/>
            <a:lstStyle/>
            <a:p>
              <a:endParaRPr/>
            </a:p>
          </p:txBody>
        </p:sp>
      </p:grpSp>
      <p:sp>
        <p:nvSpPr>
          <p:cNvPr id="2" name="Title 1">
            <a:extLst>
              <a:ext uri="{FF2B5EF4-FFF2-40B4-BE49-F238E27FC236}">
                <a16:creationId xmlns:a16="http://schemas.microsoft.com/office/drawing/2014/main" id="{24152757-90E0-460D-8354-D86E1FEEB8C6}"/>
              </a:ext>
            </a:extLst>
          </p:cNvPr>
          <p:cNvSpPr>
            <a:spLocks noGrp="1"/>
          </p:cNvSpPr>
          <p:nvPr userDrawn="1">
            <p:ph type="ctrTitle"/>
          </p:nvPr>
        </p:nvSpPr>
        <p:spPr>
          <a:xfrm>
            <a:off x="340359" y="1584291"/>
            <a:ext cx="9144000" cy="2654476"/>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7426611-FECC-4541-9045-FACA048A2BE6}"/>
              </a:ext>
            </a:extLst>
          </p:cNvPr>
          <p:cNvSpPr>
            <a:spLocks noGrp="1"/>
          </p:cNvSpPr>
          <p:nvPr userDrawn="1">
            <p:ph type="subTitle" idx="1"/>
          </p:nvPr>
        </p:nvSpPr>
        <p:spPr>
          <a:xfrm>
            <a:off x="340359" y="4410426"/>
            <a:ext cx="9144000" cy="689258"/>
          </a:xfrm>
          <a:prstGeom prst="rect">
            <a:avLst/>
          </a:prstGeom>
        </p:spPr>
        <p:txBody>
          <a:bodyPr>
            <a:normAutofit/>
          </a:bodyPr>
          <a:lstStyle>
            <a:lvl1pPr marL="0" indent="0" algn="l">
              <a:buNone/>
              <a:defRPr sz="28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7" name="object 24">
            <a:extLst>
              <a:ext uri="{FF2B5EF4-FFF2-40B4-BE49-F238E27FC236}">
                <a16:creationId xmlns:a16="http://schemas.microsoft.com/office/drawing/2014/main" id="{87FEB01C-6079-4EE2-82B6-BBBCADA6EFF6}"/>
              </a:ext>
            </a:extLst>
          </p:cNvPr>
          <p:cNvPicPr/>
          <p:nvPr userDrawn="1"/>
        </p:nvPicPr>
        <p:blipFill>
          <a:blip r:embed="rId6" cstate="print"/>
          <a:stretch>
            <a:fillRect/>
          </a:stretch>
        </p:blipFill>
        <p:spPr>
          <a:xfrm>
            <a:off x="10393233" y="364525"/>
            <a:ext cx="889892" cy="1219766"/>
          </a:xfrm>
          <a:prstGeom prst="rect">
            <a:avLst/>
          </a:prstGeom>
        </p:spPr>
      </p:pic>
      <p:sp>
        <p:nvSpPr>
          <p:cNvPr id="84" name="Content Placeholder 83">
            <a:extLst>
              <a:ext uri="{FF2B5EF4-FFF2-40B4-BE49-F238E27FC236}">
                <a16:creationId xmlns:a16="http://schemas.microsoft.com/office/drawing/2014/main" id="{B74ABDFC-DFB2-4D7D-84E2-78D4C1DF2B32}"/>
              </a:ext>
            </a:extLst>
          </p:cNvPr>
          <p:cNvSpPr>
            <a:spLocks noGrp="1"/>
          </p:cNvSpPr>
          <p:nvPr userDrawn="1">
            <p:ph sz="quarter" idx="11"/>
          </p:nvPr>
        </p:nvSpPr>
        <p:spPr>
          <a:xfrm>
            <a:off x="8085059" y="5962661"/>
            <a:ext cx="3721869" cy="461962"/>
          </a:xfrm>
          <a:prstGeom prst="rect">
            <a:avLst/>
          </a:prstGeom>
        </p:spPr>
        <p:txBody>
          <a:bodyPr anchor="ctr">
            <a:normAutofit/>
          </a:bodyPr>
          <a:lstStyle>
            <a:lvl1pPr marL="0" indent="0" algn="r">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12739169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pic>
        <p:nvPicPr>
          <p:cNvPr id="6" name="object 9">
            <a:extLst>
              <a:ext uri="{FF2B5EF4-FFF2-40B4-BE49-F238E27FC236}">
                <a16:creationId xmlns:a16="http://schemas.microsoft.com/office/drawing/2014/main" id="{85948252-0D42-41C1-B9CB-58E4ACB7F944}"/>
              </a:ext>
            </a:extLst>
          </p:cNvPr>
          <p:cNvPicPr/>
          <p:nvPr userDrawn="1"/>
        </p:nvPicPr>
        <p:blipFill>
          <a:blip r:embed="rId2" cstate="print"/>
          <a:stretch>
            <a:fillRect/>
          </a:stretch>
        </p:blipFill>
        <p:spPr>
          <a:xfrm>
            <a:off x="8026401" y="126"/>
            <a:ext cx="4165599" cy="6857870"/>
          </a:xfrm>
          <a:prstGeom prst="rect">
            <a:avLst/>
          </a:prstGeom>
        </p:spPr>
      </p:pic>
      <p:grpSp>
        <p:nvGrpSpPr>
          <p:cNvPr id="7" name="Group 6">
            <a:extLst>
              <a:ext uri="{FF2B5EF4-FFF2-40B4-BE49-F238E27FC236}">
                <a16:creationId xmlns:a16="http://schemas.microsoft.com/office/drawing/2014/main" id="{DF6EB88E-CB71-4ADF-A4D8-4F2C08851283}"/>
              </a:ext>
            </a:extLst>
          </p:cNvPr>
          <p:cNvGrpSpPr/>
          <p:nvPr userDrawn="1"/>
        </p:nvGrpSpPr>
        <p:grpSpPr>
          <a:xfrm>
            <a:off x="7861152" y="0"/>
            <a:ext cx="295275" cy="6858000"/>
            <a:chOff x="4028440" y="0"/>
            <a:chExt cx="295275" cy="6858000"/>
          </a:xfrm>
        </p:grpSpPr>
        <p:sp>
          <p:nvSpPr>
            <p:cNvPr id="8" name="object 6">
              <a:extLst>
                <a:ext uri="{FF2B5EF4-FFF2-40B4-BE49-F238E27FC236}">
                  <a16:creationId xmlns:a16="http://schemas.microsoft.com/office/drawing/2014/main" id="{B89F038A-889A-4F47-A969-90A971B214B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9" name="object 7">
              <a:extLst>
                <a:ext uri="{FF2B5EF4-FFF2-40B4-BE49-F238E27FC236}">
                  <a16:creationId xmlns:a16="http://schemas.microsoft.com/office/drawing/2014/main" id="{80CAC3F5-99F4-457F-8D2B-4DA5DE5EEBAB}"/>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0" name="object 22">
              <a:extLst>
                <a:ext uri="{FF2B5EF4-FFF2-40B4-BE49-F238E27FC236}">
                  <a16:creationId xmlns:a16="http://schemas.microsoft.com/office/drawing/2014/main" id="{93C2C470-B86E-4C38-B6AB-CDA631CEE8A1}"/>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1" name="object 23">
              <a:extLst>
                <a:ext uri="{FF2B5EF4-FFF2-40B4-BE49-F238E27FC236}">
                  <a16:creationId xmlns:a16="http://schemas.microsoft.com/office/drawing/2014/main" id="{E79E2B81-8F76-4F78-9481-F4D4D6EBEB3F}"/>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16" name="Rectangle 15">
            <a:extLst>
              <a:ext uri="{FF2B5EF4-FFF2-40B4-BE49-F238E27FC236}">
                <a16:creationId xmlns:a16="http://schemas.microsoft.com/office/drawing/2014/main" id="{2F659D53-181C-4B15-B228-A3075D694ADE}"/>
              </a:ext>
            </a:extLst>
          </p:cNvPr>
          <p:cNvSpPr/>
          <p:nvPr userDrawn="1"/>
        </p:nvSpPr>
        <p:spPr>
          <a:xfrm>
            <a:off x="568570" y="2644170"/>
            <a:ext cx="3028458" cy="830997"/>
          </a:xfrm>
          <a:prstGeom prst="rect">
            <a:avLst/>
          </a:prstGeom>
        </p:spPr>
        <p:txBody>
          <a:bodyPr wrap="none">
            <a:spAutoFit/>
          </a:bodyPr>
          <a:lstStyle/>
          <a:p>
            <a:pPr marL="0" marR="0" lvl="0" indent="0" algn="r" defTabSz="1152144"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8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Agenda</a:t>
            </a:r>
          </a:p>
        </p:txBody>
      </p:sp>
      <p:pic>
        <p:nvPicPr>
          <p:cNvPr id="15" name="object 11">
            <a:extLst>
              <a:ext uri="{FF2B5EF4-FFF2-40B4-BE49-F238E27FC236}">
                <a16:creationId xmlns:a16="http://schemas.microsoft.com/office/drawing/2014/main" id="{FDCF8D13-1A8A-44D2-992A-B6A380AE8345}"/>
              </a:ext>
            </a:extLst>
          </p:cNvPr>
          <p:cNvPicPr/>
          <p:nvPr userDrawn="1"/>
        </p:nvPicPr>
        <p:blipFill>
          <a:blip r:embed="rId3" cstate="print"/>
          <a:stretch>
            <a:fillRect/>
          </a:stretch>
        </p:blipFill>
        <p:spPr>
          <a:xfrm>
            <a:off x="11667430" y="6390877"/>
            <a:ext cx="290684" cy="400328"/>
          </a:xfrm>
          <a:prstGeom prst="rect">
            <a:avLst/>
          </a:prstGeom>
        </p:spPr>
      </p:pic>
      <p:sp>
        <p:nvSpPr>
          <p:cNvPr id="17" name="Rectangle 2">
            <a:extLst>
              <a:ext uri="{FF2B5EF4-FFF2-40B4-BE49-F238E27FC236}">
                <a16:creationId xmlns:a16="http://schemas.microsoft.com/office/drawing/2014/main" id="{894AE763-BD4E-4598-A42A-207ED1E3A0D4}"/>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
        <p:nvSpPr>
          <p:cNvPr id="12" name="Title 1">
            <a:extLst>
              <a:ext uri="{FF2B5EF4-FFF2-40B4-BE49-F238E27FC236}">
                <a16:creationId xmlns:a16="http://schemas.microsoft.com/office/drawing/2014/main" id="{2F8DCE0E-DAB2-4C09-9128-11AC9C1B0308}"/>
              </a:ext>
            </a:extLst>
          </p:cNvPr>
          <p:cNvSpPr>
            <a:spLocks noGrp="1"/>
          </p:cNvSpPr>
          <p:nvPr>
            <p:ph type="title"/>
          </p:nvPr>
        </p:nvSpPr>
        <p:spPr>
          <a:xfrm>
            <a:off x="345440" y="352546"/>
            <a:ext cx="7624780"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Tree>
    <p:extLst>
      <p:ext uri="{BB962C8B-B14F-4D97-AF65-F5344CB8AC3E}">
        <p14:creationId xmlns:p14="http://schemas.microsoft.com/office/powerpoint/2010/main" val="12348506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p:ph type="title"/>
          </p:nvPr>
        </p:nvSpPr>
        <p:spPr>
          <a:xfrm>
            <a:off x="345440" y="352545"/>
            <a:ext cx="11467332" cy="1325563"/>
          </a:xfrm>
          <a:prstGeom prst="rect">
            <a:avLst/>
          </a:prstGeom>
        </p:spPr>
        <p:txBody>
          <a:bodyPr vert="horz" anchor="t">
            <a:normAutofit/>
          </a:bodyPr>
          <a:lstStyle>
            <a:lvl1pPr>
              <a:defRPr sz="2800"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grpSp>
        <p:nvGrpSpPr>
          <p:cNvPr id="6" name="Group 5">
            <a:extLst>
              <a:ext uri="{FF2B5EF4-FFF2-40B4-BE49-F238E27FC236}">
                <a16:creationId xmlns:a16="http://schemas.microsoft.com/office/drawing/2014/main" id="{08166AEE-7229-4F2F-94F5-94FB3D8DBB8D}"/>
              </a:ext>
            </a:extLst>
          </p:cNvPr>
          <p:cNvGrpSpPr/>
          <p:nvPr userDrawn="1"/>
        </p:nvGrpSpPr>
        <p:grpSpPr>
          <a:xfrm>
            <a:off x="0" y="6096007"/>
            <a:ext cx="12191999" cy="761990"/>
            <a:chOff x="0" y="6096007"/>
            <a:chExt cx="12191999" cy="761990"/>
          </a:xfrm>
        </p:grpSpPr>
        <p:pic>
          <p:nvPicPr>
            <p:cNvPr id="8" name="object 4">
              <a:extLst>
                <a:ext uri="{FF2B5EF4-FFF2-40B4-BE49-F238E27FC236}">
                  <a16:creationId xmlns:a16="http://schemas.microsoft.com/office/drawing/2014/main" id="{21AE49FC-5F4C-4524-9060-226A854D54E7}"/>
                </a:ext>
              </a:extLst>
            </p:cNvPr>
            <p:cNvPicPr/>
            <p:nvPr userDrawn="1"/>
          </p:nvPicPr>
          <p:blipFill>
            <a:blip r:embed="rId5" cstate="print"/>
            <a:stretch>
              <a:fillRect/>
            </a:stretch>
          </p:blipFill>
          <p:spPr>
            <a:xfrm>
              <a:off x="0" y="6096007"/>
              <a:ext cx="8117840" cy="517251"/>
            </a:xfrm>
            <a:prstGeom prst="rect">
              <a:avLst/>
            </a:prstGeom>
            <a:gradFill flip="none" rotWithShape="1">
              <a:gsLst>
                <a:gs pos="66000">
                  <a:schemeClr val="bg1">
                    <a:lumMod val="95000"/>
                  </a:schemeClr>
                </a:gs>
                <a:gs pos="100000">
                  <a:schemeClr val="bg1"/>
                </a:gs>
              </a:gsLst>
              <a:lin ang="0" scaled="1"/>
              <a:tileRect/>
            </a:gradFill>
          </p:spPr>
        </p:pic>
        <p:pic>
          <p:nvPicPr>
            <p:cNvPr id="9" name="object 5">
              <a:extLst>
                <a:ext uri="{FF2B5EF4-FFF2-40B4-BE49-F238E27FC236}">
                  <a16:creationId xmlns:a16="http://schemas.microsoft.com/office/drawing/2014/main" id="{E8FD8033-5993-443E-8B24-43C17D8D24A3}"/>
                </a:ext>
              </a:extLst>
            </p:cNvPr>
            <p:cNvPicPr/>
            <p:nvPr userDrawn="1"/>
          </p:nvPicPr>
          <p:blipFill>
            <a:blip r:embed="rId6" cstate="print"/>
            <a:stretch>
              <a:fillRect/>
            </a:stretch>
          </p:blipFill>
          <p:spPr>
            <a:xfrm>
              <a:off x="0" y="6441438"/>
              <a:ext cx="12191999" cy="416559"/>
            </a:xfrm>
            <a:prstGeom prst="rect">
              <a:avLst/>
            </a:prstGeom>
          </p:spPr>
        </p:pic>
        <p:pic>
          <p:nvPicPr>
            <p:cNvPr id="10" name="object 6">
              <a:extLst>
                <a:ext uri="{FF2B5EF4-FFF2-40B4-BE49-F238E27FC236}">
                  <a16:creationId xmlns:a16="http://schemas.microsoft.com/office/drawing/2014/main" id="{D82C0324-53A6-4181-9AFE-A8725DC4AB94}"/>
                </a:ext>
              </a:extLst>
            </p:cNvPr>
            <p:cNvPicPr/>
            <p:nvPr userDrawn="1"/>
          </p:nvPicPr>
          <p:blipFill>
            <a:blip r:embed="rId7" cstate="print"/>
            <a:stretch>
              <a:fillRect/>
            </a:stretch>
          </p:blipFill>
          <p:spPr>
            <a:xfrm>
              <a:off x="121920" y="6156960"/>
              <a:ext cx="447040" cy="629917"/>
            </a:xfrm>
            <a:prstGeom prst="rect">
              <a:avLst/>
            </a:prstGeom>
          </p:spPr>
        </p:pic>
      </p:grpSp>
      <p:sp>
        <p:nvSpPr>
          <p:cNvPr id="12" name="Rectangle 2">
            <a:extLst>
              <a:ext uri="{FF2B5EF4-FFF2-40B4-BE49-F238E27FC236}">
                <a16:creationId xmlns:a16="http://schemas.microsoft.com/office/drawing/2014/main" id="{E9D269D7-6305-4B64-B28D-C4013887E50A}"/>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spTree>
    <p:extLst>
      <p:ext uri="{BB962C8B-B14F-4D97-AF65-F5344CB8AC3E}">
        <p14:creationId xmlns:p14="http://schemas.microsoft.com/office/powerpoint/2010/main" val="12860199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Horizontal Divider_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474D293-C110-46A0-9E93-95352CA37F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5474D293-C110-46A0-9E93-95352CA37F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object 3">
            <a:extLst>
              <a:ext uri="{FF2B5EF4-FFF2-40B4-BE49-F238E27FC236}">
                <a16:creationId xmlns:a16="http://schemas.microsoft.com/office/drawing/2014/main" id="{6E66820D-E9AB-45E0-8EAE-94DF1DDBE7BC}"/>
              </a:ext>
            </a:extLst>
          </p:cNvPr>
          <p:cNvPicPr/>
          <p:nvPr userDrawn="1"/>
        </p:nvPicPr>
        <p:blipFill>
          <a:blip r:embed="rId5" cstate="print"/>
          <a:stretch>
            <a:fillRect/>
          </a:stretch>
        </p:blipFill>
        <p:spPr>
          <a:xfrm>
            <a:off x="0" y="12"/>
            <a:ext cx="12191999" cy="5868035"/>
          </a:xfrm>
          <a:prstGeom prst="rect">
            <a:avLst/>
          </a:prstGeom>
        </p:spPr>
      </p:pic>
      <p:pic>
        <p:nvPicPr>
          <p:cNvPr id="10" name="object 4">
            <a:extLst>
              <a:ext uri="{FF2B5EF4-FFF2-40B4-BE49-F238E27FC236}">
                <a16:creationId xmlns:a16="http://schemas.microsoft.com/office/drawing/2014/main" id="{550ED855-54FE-44AF-8F78-456448F2A357}"/>
              </a:ext>
            </a:extLst>
          </p:cNvPr>
          <p:cNvPicPr/>
          <p:nvPr userDrawn="1"/>
        </p:nvPicPr>
        <p:blipFill>
          <a:blip r:embed="rId6" cstate="print"/>
          <a:stretch>
            <a:fillRect/>
          </a:stretch>
        </p:blipFill>
        <p:spPr>
          <a:xfrm>
            <a:off x="0" y="4500879"/>
            <a:ext cx="12191999" cy="2357117"/>
          </a:xfrm>
          <a:prstGeom prst="rect">
            <a:avLst/>
          </a:prstGeom>
        </p:spPr>
      </p:pic>
      <p:grpSp>
        <p:nvGrpSpPr>
          <p:cNvPr id="11" name="Group 10">
            <a:extLst>
              <a:ext uri="{FF2B5EF4-FFF2-40B4-BE49-F238E27FC236}">
                <a16:creationId xmlns:a16="http://schemas.microsoft.com/office/drawing/2014/main" id="{3C2C8E4E-3E15-41BB-9A24-F9C58D14037E}"/>
              </a:ext>
            </a:extLst>
          </p:cNvPr>
          <p:cNvGrpSpPr/>
          <p:nvPr userDrawn="1"/>
        </p:nvGrpSpPr>
        <p:grpSpPr>
          <a:xfrm>
            <a:off x="0" y="4363719"/>
            <a:ext cx="12192000" cy="295275"/>
            <a:chOff x="0" y="4363719"/>
            <a:chExt cx="12192000" cy="295275"/>
          </a:xfrm>
        </p:grpSpPr>
        <p:sp>
          <p:nvSpPr>
            <p:cNvPr id="12" name="object 5">
              <a:extLst>
                <a:ext uri="{FF2B5EF4-FFF2-40B4-BE49-F238E27FC236}">
                  <a16:creationId xmlns:a16="http://schemas.microsoft.com/office/drawing/2014/main" id="{2A444928-281F-4C11-925B-9DB9384D133F}"/>
                </a:ext>
              </a:extLst>
            </p:cNvPr>
            <p:cNvSpPr/>
            <p:nvPr/>
          </p:nvSpPr>
          <p:spPr>
            <a:xfrm>
              <a:off x="0" y="450087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13" name="object 6">
              <a:extLst>
                <a:ext uri="{FF2B5EF4-FFF2-40B4-BE49-F238E27FC236}">
                  <a16:creationId xmlns:a16="http://schemas.microsoft.com/office/drawing/2014/main" id="{E4C36F3C-D141-4E20-AB10-2758B091BACC}"/>
                </a:ext>
              </a:extLst>
            </p:cNvPr>
            <p:cNvSpPr/>
            <p:nvPr/>
          </p:nvSpPr>
          <p:spPr>
            <a:xfrm>
              <a:off x="340359" y="4363719"/>
              <a:ext cx="1666239" cy="295275"/>
            </a:xfrm>
            <a:custGeom>
              <a:avLst/>
              <a:gdLst/>
              <a:ahLst/>
              <a:cxnLst/>
              <a:rect l="l" t="t" r="r" b="b"/>
              <a:pathLst>
                <a:path w="1666239" h="295275">
                  <a:moveTo>
                    <a:pt x="0" y="294893"/>
                  </a:moveTo>
                  <a:lnTo>
                    <a:pt x="0" y="0"/>
                  </a:lnTo>
                </a:path>
                <a:path w="1666239"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14" name="object 7">
              <a:extLst>
                <a:ext uri="{FF2B5EF4-FFF2-40B4-BE49-F238E27FC236}">
                  <a16:creationId xmlns:a16="http://schemas.microsoft.com/office/drawing/2014/main" id="{E5069993-8542-4402-B886-B7CD7891FCBD}"/>
                </a:ext>
              </a:extLst>
            </p:cNvPr>
            <p:cNvSpPr/>
            <p:nvPr/>
          </p:nvSpPr>
          <p:spPr>
            <a:xfrm>
              <a:off x="1163319"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5" name="object 8">
              <a:extLst>
                <a:ext uri="{FF2B5EF4-FFF2-40B4-BE49-F238E27FC236}">
                  <a16:creationId xmlns:a16="http://schemas.microsoft.com/office/drawing/2014/main" id="{B4B745F8-FA82-433C-A45F-1BAD4006B3F8}"/>
                </a:ext>
              </a:extLst>
            </p:cNvPr>
            <p:cNvSpPr/>
            <p:nvPr/>
          </p:nvSpPr>
          <p:spPr>
            <a:xfrm>
              <a:off x="367284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6" name="object 9">
              <a:extLst>
                <a:ext uri="{FF2B5EF4-FFF2-40B4-BE49-F238E27FC236}">
                  <a16:creationId xmlns:a16="http://schemas.microsoft.com/office/drawing/2014/main" id="{F77BC983-33D0-4B52-B707-85473CFC4EBB}"/>
                </a:ext>
              </a:extLst>
            </p:cNvPr>
            <p:cNvSpPr/>
            <p:nvPr/>
          </p:nvSpPr>
          <p:spPr>
            <a:xfrm>
              <a:off x="283972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7" name="object 10">
              <a:extLst>
                <a:ext uri="{FF2B5EF4-FFF2-40B4-BE49-F238E27FC236}">
                  <a16:creationId xmlns:a16="http://schemas.microsoft.com/office/drawing/2014/main" id="{59D86579-B5D1-4B75-8421-EF9483C09531}"/>
                </a:ext>
              </a:extLst>
            </p:cNvPr>
            <p:cNvSpPr/>
            <p:nvPr/>
          </p:nvSpPr>
          <p:spPr>
            <a:xfrm>
              <a:off x="534924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8" name="object 11">
              <a:extLst>
                <a:ext uri="{FF2B5EF4-FFF2-40B4-BE49-F238E27FC236}">
                  <a16:creationId xmlns:a16="http://schemas.microsoft.com/office/drawing/2014/main" id="{B8FAE4BF-3D7A-4D79-9F5C-66C478E88D9B}"/>
                </a:ext>
              </a:extLst>
            </p:cNvPr>
            <p:cNvSpPr/>
            <p:nvPr/>
          </p:nvSpPr>
          <p:spPr>
            <a:xfrm>
              <a:off x="4505959"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9" name="object 12">
              <a:extLst>
                <a:ext uri="{FF2B5EF4-FFF2-40B4-BE49-F238E27FC236}">
                  <a16:creationId xmlns:a16="http://schemas.microsoft.com/office/drawing/2014/main" id="{C7291ACA-13CB-411D-B508-184ABE8A543F}"/>
                </a:ext>
              </a:extLst>
            </p:cNvPr>
            <p:cNvSpPr/>
            <p:nvPr/>
          </p:nvSpPr>
          <p:spPr>
            <a:xfrm>
              <a:off x="701548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0" name="object 13">
              <a:extLst>
                <a:ext uri="{FF2B5EF4-FFF2-40B4-BE49-F238E27FC236}">
                  <a16:creationId xmlns:a16="http://schemas.microsoft.com/office/drawing/2014/main" id="{163854AB-993E-4318-9C0C-54DFBEC298B5}"/>
                </a:ext>
              </a:extLst>
            </p:cNvPr>
            <p:cNvSpPr/>
            <p:nvPr/>
          </p:nvSpPr>
          <p:spPr>
            <a:xfrm>
              <a:off x="617220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21" name="object 14">
              <a:extLst>
                <a:ext uri="{FF2B5EF4-FFF2-40B4-BE49-F238E27FC236}">
                  <a16:creationId xmlns:a16="http://schemas.microsoft.com/office/drawing/2014/main" id="{FF76CE41-6BA2-48FB-AA07-3FDF83DFB050}"/>
                </a:ext>
              </a:extLst>
            </p:cNvPr>
            <p:cNvSpPr/>
            <p:nvPr/>
          </p:nvSpPr>
          <p:spPr>
            <a:xfrm>
              <a:off x="8691880" y="4363719"/>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2" name="object 15">
              <a:extLst>
                <a:ext uri="{FF2B5EF4-FFF2-40B4-BE49-F238E27FC236}">
                  <a16:creationId xmlns:a16="http://schemas.microsoft.com/office/drawing/2014/main" id="{8CE8A89D-2908-49B2-8426-52A5C6F37E0B}"/>
                </a:ext>
              </a:extLst>
            </p:cNvPr>
            <p:cNvSpPr/>
            <p:nvPr/>
          </p:nvSpPr>
          <p:spPr>
            <a:xfrm>
              <a:off x="7848600" y="4363719"/>
              <a:ext cx="1666239" cy="295275"/>
            </a:xfrm>
            <a:custGeom>
              <a:avLst/>
              <a:gdLst/>
              <a:ahLst/>
              <a:cxnLst/>
              <a:rect l="l" t="t" r="r" b="b"/>
              <a:pathLst>
                <a:path w="1666240" h="295275">
                  <a:moveTo>
                    <a:pt x="0" y="294893"/>
                  </a:moveTo>
                  <a:lnTo>
                    <a:pt x="0" y="0"/>
                  </a:lnTo>
                </a:path>
                <a:path w="1666240" h="295275">
                  <a:moveTo>
                    <a:pt x="1666240" y="294893"/>
                  </a:moveTo>
                  <a:lnTo>
                    <a:pt x="1666240" y="0"/>
                  </a:lnTo>
                </a:path>
              </a:pathLst>
            </a:custGeom>
            <a:ln w="34925">
              <a:solidFill>
                <a:srgbClr val="858F8F"/>
              </a:solidFill>
            </a:ln>
          </p:spPr>
          <p:txBody>
            <a:bodyPr wrap="square" lIns="0" tIns="0" rIns="0" bIns="0" rtlCol="0"/>
            <a:lstStyle/>
            <a:p>
              <a:endParaRPr/>
            </a:p>
          </p:txBody>
        </p:sp>
        <p:sp>
          <p:nvSpPr>
            <p:cNvPr id="23" name="object 16">
              <a:extLst>
                <a:ext uri="{FF2B5EF4-FFF2-40B4-BE49-F238E27FC236}">
                  <a16:creationId xmlns:a16="http://schemas.microsoft.com/office/drawing/2014/main" id="{E3155429-4389-4707-B32B-1B43455B3197}"/>
                </a:ext>
              </a:extLst>
            </p:cNvPr>
            <p:cNvSpPr/>
            <p:nvPr/>
          </p:nvSpPr>
          <p:spPr>
            <a:xfrm>
              <a:off x="10358119" y="4363719"/>
              <a:ext cx="1666239" cy="295275"/>
            </a:xfrm>
            <a:custGeom>
              <a:avLst/>
              <a:gdLst/>
              <a:ahLst/>
              <a:cxnLst/>
              <a:rect l="l" t="t" r="r" b="b"/>
              <a:pathLst>
                <a:path w="1666240" h="295275">
                  <a:moveTo>
                    <a:pt x="0" y="294893"/>
                  </a:moveTo>
                  <a:lnTo>
                    <a:pt x="0" y="0"/>
                  </a:lnTo>
                </a:path>
                <a:path w="1666240"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24" name="object 17">
              <a:extLst>
                <a:ext uri="{FF2B5EF4-FFF2-40B4-BE49-F238E27FC236}">
                  <a16:creationId xmlns:a16="http://schemas.microsoft.com/office/drawing/2014/main" id="{4543F6D6-68D3-4EF5-92FD-AF6937F6F1CA}"/>
                </a:ext>
              </a:extLst>
            </p:cNvPr>
            <p:cNvSpPr/>
            <p:nvPr/>
          </p:nvSpPr>
          <p:spPr>
            <a:xfrm>
              <a:off x="11191240" y="4363719"/>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grpSp>
      <p:pic>
        <p:nvPicPr>
          <p:cNvPr id="25" name="object 18">
            <a:extLst>
              <a:ext uri="{FF2B5EF4-FFF2-40B4-BE49-F238E27FC236}">
                <a16:creationId xmlns:a16="http://schemas.microsoft.com/office/drawing/2014/main" id="{A4CC2652-EBD7-45E9-82BC-CB8A8F0B6AA2}"/>
              </a:ext>
            </a:extLst>
          </p:cNvPr>
          <p:cNvPicPr/>
          <p:nvPr userDrawn="1"/>
        </p:nvPicPr>
        <p:blipFill>
          <a:blip r:embed="rId7" cstate="print"/>
          <a:stretch>
            <a:fillRect/>
          </a:stretch>
        </p:blipFill>
        <p:spPr>
          <a:xfrm>
            <a:off x="10444480" y="375920"/>
            <a:ext cx="1158240" cy="1595119"/>
          </a:xfrm>
          <a:prstGeom prst="rect">
            <a:avLst/>
          </a:prstGeom>
        </p:spPr>
      </p:pic>
      <p:sp>
        <p:nvSpPr>
          <p:cNvPr id="26" name="Title 1">
            <a:extLst>
              <a:ext uri="{FF2B5EF4-FFF2-40B4-BE49-F238E27FC236}">
                <a16:creationId xmlns:a16="http://schemas.microsoft.com/office/drawing/2014/main" id="{45DC9B4E-8341-461D-8F13-162B73AB9518}"/>
              </a:ext>
            </a:extLst>
          </p:cNvPr>
          <p:cNvSpPr>
            <a:spLocks noGrp="1"/>
          </p:cNvSpPr>
          <p:nvPr>
            <p:ph type="ctrTitle"/>
          </p:nvPr>
        </p:nvSpPr>
        <p:spPr>
          <a:xfrm>
            <a:off x="761998" y="4709701"/>
            <a:ext cx="10668001" cy="2030746"/>
          </a:xfrm>
          <a:prstGeom prst="rect">
            <a:avLst/>
          </a:prstGeom>
        </p:spPr>
        <p:txBody>
          <a:bodyPr vert="horz" anchor="t">
            <a:noAutofit/>
          </a:bodyPr>
          <a:lstStyle>
            <a:lvl1pPr algn="l">
              <a:defRPr sz="6600" cap="all" baseline="0">
                <a:ln>
                  <a:noFill/>
                </a:ln>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Tree>
    <p:extLst>
      <p:ext uri="{BB962C8B-B14F-4D97-AF65-F5344CB8AC3E}">
        <p14:creationId xmlns:p14="http://schemas.microsoft.com/office/powerpoint/2010/main" val="2251968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Horizontal Divider_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0CCC10-1713-492B-A4AD-1792140AAC4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11372"/>
          <a:stretch/>
        </p:blipFill>
        <p:spPr>
          <a:xfrm>
            <a:off x="-1" y="0"/>
            <a:ext cx="12190369" cy="5101931"/>
          </a:xfrm>
          <a:prstGeom prst="rect">
            <a:avLst/>
          </a:prstGeom>
        </p:spPr>
      </p:pic>
      <p:sp>
        <p:nvSpPr>
          <p:cNvPr id="3" name="Rectangle 2">
            <a:extLst>
              <a:ext uri="{FF2B5EF4-FFF2-40B4-BE49-F238E27FC236}">
                <a16:creationId xmlns:a16="http://schemas.microsoft.com/office/drawing/2014/main" id="{5A30488B-2873-4654-B085-A27F1CC715A8}"/>
              </a:ext>
            </a:extLst>
          </p:cNvPr>
          <p:cNvSpPr/>
          <p:nvPr userDrawn="1"/>
        </p:nvSpPr>
        <p:spPr>
          <a:xfrm>
            <a:off x="0" y="0"/>
            <a:ext cx="12190367" cy="450087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hidden="1">
            <a:extLst>
              <a:ext uri="{FF2B5EF4-FFF2-40B4-BE49-F238E27FC236}">
                <a16:creationId xmlns:a16="http://schemas.microsoft.com/office/drawing/2014/main" id="{30742B87-21EE-437C-AE55-1BB08A6453C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30742B87-21EE-437C-AE55-1BB08A6453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object 4">
            <a:extLst>
              <a:ext uri="{FF2B5EF4-FFF2-40B4-BE49-F238E27FC236}">
                <a16:creationId xmlns:a16="http://schemas.microsoft.com/office/drawing/2014/main" id="{577A6D51-015D-4D4A-8032-3BA372E000B9}"/>
              </a:ext>
            </a:extLst>
          </p:cNvPr>
          <p:cNvPicPr/>
          <p:nvPr/>
        </p:nvPicPr>
        <p:blipFill>
          <a:blip r:embed="rId7" cstate="print"/>
          <a:stretch>
            <a:fillRect/>
          </a:stretch>
        </p:blipFill>
        <p:spPr>
          <a:xfrm>
            <a:off x="0" y="3291840"/>
            <a:ext cx="12192000" cy="1209040"/>
          </a:xfrm>
          <a:prstGeom prst="rect">
            <a:avLst/>
          </a:prstGeom>
        </p:spPr>
      </p:pic>
      <p:pic>
        <p:nvPicPr>
          <p:cNvPr id="11" name="object 5">
            <a:extLst>
              <a:ext uri="{FF2B5EF4-FFF2-40B4-BE49-F238E27FC236}">
                <a16:creationId xmlns:a16="http://schemas.microsoft.com/office/drawing/2014/main" id="{EF57FC88-47F7-417C-98B8-50475B82CEF6}"/>
              </a:ext>
            </a:extLst>
          </p:cNvPr>
          <p:cNvPicPr/>
          <p:nvPr/>
        </p:nvPicPr>
        <p:blipFill>
          <a:blip r:embed="rId8" cstate="print"/>
          <a:stretch>
            <a:fillRect/>
          </a:stretch>
        </p:blipFill>
        <p:spPr>
          <a:xfrm>
            <a:off x="0" y="4500879"/>
            <a:ext cx="12191999" cy="2357117"/>
          </a:xfrm>
          <a:prstGeom prst="rect">
            <a:avLst/>
          </a:prstGeom>
        </p:spPr>
      </p:pic>
      <p:grpSp>
        <p:nvGrpSpPr>
          <p:cNvPr id="30" name="Group 29">
            <a:extLst>
              <a:ext uri="{FF2B5EF4-FFF2-40B4-BE49-F238E27FC236}">
                <a16:creationId xmlns:a16="http://schemas.microsoft.com/office/drawing/2014/main" id="{2E3944F5-488E-4AA5-B660-B44133C4795C}"/>
              </a:ext>
            </a:extLst>
          </p:cNvPr>
          <p:cNvGrpSpPr/>
          <p:nvPr userDrawn="1"/>
        </p:nvGrpSpPr>
        <p:grpSpPr>
          <a:xfrm>
            <a:off x="0" y="4363720"/>
            <a:ext cx="12192000" cy="295275"/>
            <a:chOff x="0" y="4363720"/>
            <a:chExt cx="12192000" cy="295275"/>
          </a:xfrm>
        </p:grpSpPr>
        <p:sp>
          <p:nvSpPr>
            <p:cNvPr id="12" name="object 6">
              <a:extLst>
                <a:ext uri="{FF2B5EF4-FFF2-40B4-BE49-F238E27FC236}">
                  <a16:creationId xmlns:a16="http://schemas.microsoft.com/office/drawing/2014/main" id="{ECD35807-B95C-40D3-A722-9F044F0E0093}"/>
                </a:ext>
              </a:extLst>
            </p:cNvPr>
            <p:cNvSpPr/>
            <p:nvPr/>
          </p:nvSpPr>
          <p:spPr>
            <a:xfrm>
              <a:off x="0" y="4500879"/>
              <a:ext cx="12192000" cy="0"/>
            </a:xfrm>
            <a:custGeom>
              <a:avLst/>
              <a:gdLst/>
              <a:ahLst/>
              <a:cxnLst/>
              <a:rect l="l" t="t" r="r" b="b"/>
              <a:pathLst>
                <a:path w="12192000">
                  <a:moveTo>
                    <a:pt x="0" y="0"/>
                  </a:moveTo>
                  <a:lnTo>
                    <a:pt x="12192000" y="0"/>
                  </a:lnTo>
                </a:path>
              </a:pathLst>
            </a:custGeom>
            <a:ln w="44450">
              <a:solidFill>
                <a:srgbClr val="858F8F"/>
              </a:solidFill>
            </a:ln>
          </p:spPr>
          <p:txBody>
            <a:bodyPr wrap="square" lIns="0" tIns="0" rIns="0" bIns="0" rtlCol="0"/>
            <a:lstStyle/>
            <a:p>
              <a:endParaRPr/>
            </a:p>
          </p:txBody>
        </p:sp>
        <p:sp>
          <p:nvSpPr>
            <p:cNvPr id="13" name="object 7">
              <a:extLst>
                <a:ext uri="{FF2B5EF4-FFF2-40B4-BE49-F238E27FC236}">
                  <a16:creationId xmlns:a16="http://schemas.microsoft.com/office/drawing/2014/main" id="{55AC9ADA-92CA-4422-BFA5-02500BE3EC5E}"/>
                </a:ext>
              </a:extLst>
            </p:cNvPr>
            <p:cNvSpPr/>
            <p:nvPr/>
          </p:nvSpPr>
          <p:spPr>
            <a:xfrm>
              <a:off x="340360" y="4363720"/>
              <a:ext cx="1666239" cy="295275"/>
            </a:xfrm>
            <a:custGeom>
              <a:avLst/>
              <a:gdLst/>
              <a:ahLst/>
              <a:cxnLst/>
              <a:rect l="l" t="t" r="r" b="b"/>
              <a:pathLst>
                <a:path w="1666239" h="295275">
                  <a:moveTo>
                    <a:pt x="0" y="294893"/>
                  </a:moveTo>
                  <a:lnTo>
                    <a:pt x="0" y="0"/>
                  </a:lnTo>
                </a:path>
                <a:path w="1666239"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14" name="object 8">
              <a:extLst>
                <a:ext uri="{FF2B5EF4-FFF2-40B4-BE49-F238E27FC236}">
                  <a16:creationId xmlns:a16="http://schemas.microsoft.com/office/drawing/2014/main" id="{8EE82C0F-2619-4E80-9FC8-946F7CB66C88}"/>
                </a:ext>
              </a:extLst>
            </p:cNvPr>
            <p:cNvSpPr/>
            <p:nvPr/>
          </p:nvSpPr>
          <p:spPr>
            <a:xfrm>
              <a:off x="116331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5" name="object 9">
              <a:extLst>
                <a:ext uri="{FF2B5EF4-FFF2-40B4-BE49-F238E27FC236}">
                  <a16:creationId xmlns:a16="http://schemas.microsoft.com/office/drawing/2014/main" id="{1D015FFD-420F-4323-94FE-27E945A0D350}"/>
                </a:ext>
              </a:extLst>
            </p:cNvPr>
            <p:cNvSpPr/>
            <p:nvPr/>
          </p:nvSpPr>
          <p:spPr>
            <a:xfrm>
              <a:off x="3672839"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6" name="object 10">
              <a:extLst>
                <a:ext uri="{FF2B5EF4-FFF2-40B4-BE49-F238E27FC236}">
                  <a16:creationId xmlns:a16="http://schemas.microsoft.com/office/drawing/2014/main" id="{FAEC10A9-1A04-4B7A-9F36-C6FA174C9320}"/>
                </a:ext>
              </a:extLst>
            </p:cNvPr>
            <p:cNvSpPr/>
            <p:nvPr/>
          </p:nvSpPr>
          <p:spPr>
            <a:xfrm>
              <a:off x="2839720"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7" name="object 11">
              <a:extLst>
                <a:ext uri="{FF2B5EF4-FFF2-40B4-BE49-F238E27FC236}">
                  <a16:creationId xmlns:a16="http://schemas.microsoft.com/office/drawing/2014/main" id="{BC88B8F5-0EC3-4402-9462-0EBEA7B74118}"/>
                </a:ext>
              </a:extLst>
            </p:cNvPr>
            <p:cNvSpPr/>
            <p:nvPr/>
          </p:nvSpPr>
          <p:spPr>
            <a:xfrm>
              <a:off x="5349239"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18" name="object 12">
              <a:extLst>
                <a:ext uri="{FF2B5EF4-FFF2-40B4-BE49-F238E27FC236}">
                  <a16:creationId xmlns:a16="http://schemas.microsoft.com/office/drawing/2014/main" id="{B35C6BFB-E656-40C0-96E6-06A12E0A0AD8}"/>
                </a:ext>
              </a:extLst>
            </p:cNvPr>
            <p:cNvSpPr/>
            <p:nvPr/>
          </p:nvSpPr>
          <p:spPr>
            <a:xfrm>
              <a:off x="4505960"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19" name="object 13">
              <a:extLst>
                <a:ext uri="{FF2B5EF4-FFF2-40B4-BE49-F238E27FC236}">
                  <a16:creationId xmlns:a16="http://schemas.microsoft.com/office/drawing/2014/main" id="{818EC5E1-4B05-4E0E-815B-26C0CBE9C864}"/>
                </a:ext>
              </a:extLst>
            </p:cNvPr>
            <p:cNvSpPr/>
            <p:nvPr/>
          </p:nvSpPr>
          <p:spPr>
            <a:xfrm>
              <a:off x="7015480"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0" name="object 14">
              <a:extLst>
                <a:ext uri="{FF2B5EF4-FFF2-40B4-BE49-F238E27FC236}">
                  <a16:creationId xmlns:a16="http://schemas.microsoft.com/office/drawing/2014/main" id="{621694CE-D54A-4CFF-8937-FCEF31755F44}"/>
                </a:ext>
              </a:extLst>
            </p:cNvPr>
            <p:cNvSpPr/>
            <p:nvPr/>
          </p:nvSpPr>
          <p:spPr>
            <a:xfrm>
              <a:off x="617219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sp>
          <p:nvSpPr>
            <p:cNvPr id="21" name="object 15">
              <a:extLst>
                <a:ext uri="{FF2B5EF4-FFF2-40B4-BE49-F238E27FC236}">
                  <a16:creationId xmlns:a16="http://schemas.microsoft.com/office/drawing/2014/main" id="{ED46FB35-4907-46E9-8D1A-32E76BB73921}"/>
                </a:ext>
              </a:extLst>
            </p:cNvPr>
            <p:cNvSpPr/>
            <p:nvPr/>
          </p:nvSpPr>
          <p:spPr>
            <a:xfrm>
              <a:off x="8691880" y="4363720"/>
              <a:ext cx="0" cy="295275"/>
            </a:xfrm>
            <a:custGeom>
              <a:avLst/>
              <a:gdLst/>
              <a:ahLst/>
              <a:cxnLst/>
              <a:rect l="l" t="t" r="r" b="b"/>
              <a:pathLst>
                <a:path h="295275">
                  <a:moveTo>
                    <a:pt x="0" y="294893"/>
                  </a:moveTo>
                  <a:lnTo>
                    <a:pt x="0" y="0"/>
                  </a:lnTo>
                </a:path>
              </a:pathLst>
            </a:custGeom>
            <a:ln w="66675">
              <a:solidFill>
                <a:srgbClr val="858F8F"/>
              </a:solidFill>
            </a:ln>
          </p:spPr>
          <p:txBody>
            <a:bodyPr wrap="square" lIns="0" tIns="0" rIns="0" bIns="0" rtlCol="0"/>
            <a:lstStyle/>
            <a:p>
              <a:endParaRPr/>
            </a:p>
          </p:txBody>
        </p:sp>
        <p:sp>
          <p:nvSpPr>
            <p:cNvPr id="22" name="object 16">
              <a:extLst>
                <a:ext uri="{FF2B5EF4-FFF2-40B4-BE49-F238E27FC236}">
                  <a16:creationId xmlns:a16="http://schemas.microsoft.com/office/drawing/2014/main" id="{E209203A-E595-4323-815D-857FC62CC2BD}"/>
                </a:ext>
              </a:extLst>
            </p:cNvPr>
            <p:cNvSpPr/>
            <p:nvPr/>
          </p:nvSpPr>
          <p:spPr>
            <a:xfrm>
              <a:off x="7848599" y="4363720"/>
              <a:ext cx="1666239" cy="295275"/>
            </a:xfrm>
            <a:custGeom>
              <a:avLst/>
              <a:gdLst/>
              <a:ahLst/>
              <a:cxnLst/>
              <a:rect l="l" t="t" r="r" b="b"/>
              <a:pathLst>
                <a:path w="1666240" h="295275">
                  <a:moveTo>
                    <a:pt x="0" y="294893"/>
                  </a:moveTo>
                  <a:lnTo>
                    <a:pt x="0" y="0"/>
                  </a:lnTo>
                </a:path>
                <a:path w="1666240" h="295275">
                  <a:moveTo>
                    <a:pt x="1666240" y="294893"/>
                  </a:moveTo>
                  <a:lnTo>
                    <a:pt x="1666240" y="0"/>
                  </a:lnTo>
                </a:path>
              </a:pathLst>
            </a:custGeom>
            <a:ln w="34925">
              <a:solidFill>
                <a:srgbClr val="858F8F"/>
              </a:solidFill>
            </a:ln>
          </p:spPr>
          <p:txBody>
            <a:bodyPr wrap="square" lIns="0" tIns="0" rIns="0" bIns="0" rtlCol="0"/>
            <a:lstStyle/>
            <a:p>
              <a:endParaRPr/>
            </a:p>
          </p:txBody>
        </p:sp>
        <p:sp>
          <p:nvSpPr>
            <p:cNvPr id="23" name="object 17">
              <a:extLst>
                <a:ext uri="{FF2B5EF4-FFF2-40B4-BE49-F238E27FC236}">
                  <a16:creationId xmlns:a16="http://schemas.microsoft.com/office/drawing/2014/main" id="{2D51B483-09F0-40AE-9DC1-B757279C5597}"/>
                </a:ext>
              </a:extLst>
            </p:cNvPr>
            <p:cNvSpPr/>
            <p:nvPr/>
          </p:nvSpPr>
          <p:spPr>
            <a:xfrm>
              <a:off x="10358120" y="4363720"/>
              <a:ext cx="1666239" cy="295275"/>
            </a:xfrm>
            <a:custGeom>
              <a:avLst/>
              <a:gdLst/>
              <a:ahLst/>
              <a:cxnLst/>
              <a:rect l="l" t="t" r="r" b="b"/>
              <a:pathLst>
                <a:path w="1666240" h="295275">
                  <a:moveTo>
                    <a:pt x="0" y="294893"/>
                  </a:moveTo>
                  <a:lnTo>
                    <a:pt x="0" y="0"/>
                  </a:lnTo>
                </a:path>
                <a:path w="1666240" h="295275">
                  <a:moveTo>
                    <a:pt x="1666239" y="294893"/>
                  </a:moveTo>
                  <a:lnTo>
                    <a:pt x="1666239" y="0"/>
                  </a:lnTo>
                </a:path>
              </a:pathLst>
            </a:custGeom>
            <a:ln w="66675">
              <a:solidFill>
                <a:srgbClr val="858F8F"/>
              </a:solidFill>
            </a:ln>
          </p:spPr>
          <p:txBody>
            <a:bodyPr wrap="square" lIns="0" tIns="0" rIns="0" bIns="0" rtlCol="0"/>
            <a:lstStyle/>
            <a:p>
              <a:endParaRPr/>
            </a:p>
          </p:txBody>
        </p:sp>
        <p:sp>
          <p:nvSpPr>
            <p:cNvPr id="24" name="object 18">
              <a:extLst>
                <a:ext uri="{FF2B5EF4-FFF2-40B4-BE49-F238E27FC236}">
                  <a16:creationId xmlns:a16="http://schemas.microsoft.com/office/drawing/2014/main" id="{6609CB9F-17C8-49DD-97BD-E3FC9F779202}"/>
                </a:ext>
              </a:extLst>
            </p:cNvPr>
            <p:cNvSpPr/>
            <p:nvPr/>
          </p:nvSpPr>
          <p:spPr>
            <a:xfrm>
              <a:off x="11191239" y="4363720"/>
              <a:ext cx="0" cy="295275"/>
            </a:xfrm>
            <a:custGeom>
              <a:avLst/>
              <a:gdLst/>
              <a:ahLst/>
              <a:cxnLst/>
              <a:rect l="l" t="t" r="r" b="b"/>
              <a:pathLst>
                <a:path h="295275">
                  <a:moveTo>
                    <a:pt x="0" y="294893"/>
                  </a:moveTo>
                  <a:lnTo>
                    <a:pt x="0" y="0"/>
                  </a:lnTo>
                </a:path>
              </a:pathLst>
            </a:custGeom>
            <a:ln w="34925">
              <a:solidFill>
                <a:srgbClr val="858F8F"/>
              </a:solidFill>
            </a:ln>
          </p:spPr>
          <p:txBody>
            <a:bodyPr wrap="square" lIns="0" tIns="0" rIns="0" bIns="0" rtlCol="0"/>
            <a:lstStyle/>
            <a:p>
              <a:endParaRPr/>
            </a:p>
          </p:txBody>
        </p:sp>
      </p:grpSp>
      <p:pic>
        <p:nvPicPr>
          <p:cNvPr id="25" name="object 19">
            <a:extLst>
              <a:ext uri="{FF2B5EF4-FFF2-40B4-BE49-F238E27FC236}">
                <a16:creationId xmlns:a16="http://schemas.microsoft.com/office/drawing/2014/main" id="{AF711893-A607-4EE9-A2D5-F61DA74007DA}"/>
              </a:ext>
            </a:extLst>
          </p:cNvPr>
          <p:cNvPicPr/>
          <p:nvPr/>
        </p:nvPicPr>
        <p:blipFill>
          <a:blip r:embed="rId9" cstate="print"/>
          <a:stretch>
            <a:fillRect/>
          </a:stretch>
        </p:blipFill>
        <p:spPr>
          <a:xfrm>
            <a:off x="10444480" y="375920"/>
            <a:ext cx="1158240" cy="1595119"/>
          </a:xfrm>
          <a:prstGeom prst="rect">
            <a:avLst/>
          </a:prstGeom>
        </p:spPr>
      </p:pic>
      <p:sp>
        <p:nvSpPr>
          <p:cNvPr id="31" name="Title 1">
            <a:extLst>
              <a:ext uri="{FF2B5EF4-FFF2-40B4-BE49-F238E27FC236}">
                <a16:creationId xmlns:a16="http://schemas.microsoft.com/office/drawing/2014/main" id="{EB11CA7E-B795-4015-9865-02678FB75883}"/>
              </a:ext>
            </a:extLst>
          </p:cNvPr>
          <p:cNvSpPr>
            <a:spLocks noGrp="1"/>
          </p:cNvSpPr>
          <p:nvPr>
            <p:ph type="ctrTitle"/>
          </p:nvPr>
        </p:nvSpPr>
        <p:spPr>
          <a:xfrm>
            <a:off x="340359" y="2296102"/>
            <a:ext cx="11683979" cy="2030746"/>
          </a:xfrm>
          <a:prstGeom prst="rect">
            <a:avLst/>
          </a:prstGeom>
        </p:spPr>
        <p:txBody>
          <a:bodyPr vert="horz" anchor="b">
            <a:noAutofit/>
          </a:bodyPr>
          <a:lstStyle>
            <a:lvl1pPr algn="l">
              <a:defRPr sz="4600" cap="all" baseline="0">
                <a:ln>
                  <a:solidFill>
                    <a:schemeClr val="bg1"/>
                  </a:solidFill>
                </a:ln>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Tree>
    <p:extLst>
      <p:ext uri="{BB962C8B-B14F-4D97-AF65-F5344CB8AC3E}">
        <p14:creationId xmlns:p14="http://schemas.microsoft.com/office/powerpoint/2010/main" val="717449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Vertical Divider_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3B56F7E-AEA2-4A3D-8D4C-AD8A6A9CCAB8}"/>
              </a:ext>
            </a:extLst>
          </p:cNvPr>
          <p:cNvGrpSpPr/>
          <p:nvPr userDrawn="1"/>
        </p:nvGrpSpPr>
        <p:grpSpPr>
          <a:xfrm>
            <a:off x="0" y="0"/>
            <a:ext cx="12191999" cy="6858000"/>
            <a:chOff x="0" y="0"/>
            <a:chExt cx="12191999" cy="6858000"/>
          </a:xfrm>
        </p:grpSpPr>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pic>
          <p:nvPicPr>
            <p:cNvPr id="9" name="object 4">
              <a:extLst>
                <a:ext uri="{FF2B5EF4-FFF2-40B4-BE49-F238E27FC236}">
                  <a16:creationId xmlns:a16="http://schemas.microsoft.com/office/drawing/2014/main" id="{D3A2DC58-8797-43AA-A217-B70AE17975DD}"/>
                </a:ext>
              </a:extLst>
            </p:cNvPr>
            <p:cNvPicPr/>
            <p:nvPr/>
          </p:nvPicPr>
          <p:blipFill>
            <a:blip r:embed="rId6" cstate="print"/>
            <a:stretch>
              <a:fillRect/>
            </a:stretch>
          </p:blipFill>
          <p:spPr>
            <a:xfrm>
              <a:off x="0" y="0"/>
              <a:ext cx="5689599" cy="6857999"/>
            </a:xfrm>
            <a:prstGeom prst="rect">
              <a:avLst/>
            </a:prstGeom>
          </p:spPr>
        </p:pic>
        <p:grpSp>
          <p:nvGrpSpPr>
            <p:cNvPr id="10" name="Group 9">
              <a:extLst>
                <a:ext uri="{FF2B5EF4-FFF2-40B4-BE49-F238E27FC236}">
                  <a16:creationId xmlns:a16="http://schemas.microsoft.com/office/drawing/2014/main" id="{066E0641-A9AE-419D-8011-0A43D03954F2}"/>
                </a:ext>
              </a:extLst>
            </p:cNvPr>
            <p:cNvGrpSpPr/>
            <p:nvPr/>
          </p:nvGrpSpPr>
          <p:grpSpPr>
            <a:xfrm>
              <a:off x="5572760" y="0"/>
              <a:ext cx="295275" cy="6858000"/>
              <a:chOff x="5572760" y="0"/>
              <a:chExt cx="295275" cy="6858000"/>
            </a:xfrm>
          </p:grpSpPr>
          <p:sp>
            <p:nvSpPr>
              <p:cNvPr id="12" name="object 6">
                <a:extLst>
                  <a:ext uri="{FF2B5EF4-FFF2-40B4-BE49-F238E27FC236}">
                    <a16:creationId xmlns:a16="http://schemas.microsoft.com/office/drawing/2014/main" id="{F287A1E9-9DC7-41A3-99D8-903CCE6DD889}"/>
                  </a:ext>
                </a:extLst>
              </p:cNvPr>
              <p:cNvSpPr/>
              <p:nvPr/>
            </p:nvSpPr>
            <p:spPr>
              <a:xfrm>
                <a:off x="5709919"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3" name="object 7">
                <a:extLst>
                  <a:ext uri="{FF2B5EF4-FFF2-40B4-BE49-F238E27FC236}">
                    <a16:creationId xmlns:a16="http://schemas.microsoft.com/office/drawing/2014/main" id="{4E9ED61D-C2A1-4169-9493-F4CEA97E70F9}"/>
                  </a:ext>
                </a:extLst>
              </p:cNvPr>
              <p:cNvSpPr/>
              <p:nvPr/>
            </p:nvSpPr>
            <p:spPr>
              <a:xfrm>
                <a:off x="557276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pic>
          <p:nvPicPr>
            <p:cNvPr id="11" name="object 11">
              <a:extLst>
                <a:ext uri="{FF2B5EF4-FFF2-40B4-BE49-F238E27FC236}">
                  <a16:creationId xmlns:a16="http://schemas.microsoft.com/office/drawing/2014/main" id="{AAA5457C-88EB-4CB2-9A72-4614C6EF331C}"/>
                </a:ext>
              </a:extLst>
            </p:cNvPr>
            <p:cNvPicPr/>
            <p:nvPr/>
          </p:nvPicPr>
          <p:blipFill>
            <a:blip r:embed="rId7" cstate="print"/>
            <a:stretch>
              <a:fillRect/>
            </a:stretch>
          </p:blipFill>
          <p:spPr>
            <a:xfrm>
              <a:off x="10444479" y="375920"/>
              <a:ext cx="1158240" cy="1595119"/>
            </a:xfrm>
            <a:prstGeom prst="rect">
              <a:avLst/>
            </a:prstGeom>
          </p:spPr>
        </p:pic>
      </p:grpSp>
      <p:sp>
        <p:nvSpPr>
          <p:cNvPr id="15" name="Title 1">
            <a:extLst>
              <a:ext uri="{FF2B5EF4-FFF2-40B4-BE49-F238E27FC236}">
                <a16:creationId xmlns:a16="http://schemas.microsoft.com/office/drawing/2014/main" id="{E2303F59-C7BD-48C3-92DE-256917C78262}"/>
              </a:ext>
            </a:extLst>
          </p:cNvPr>
          <p:cNvSpPr>
            <a:spLocks noGrp="1"/>
          </p:cNvSpPr>
          <p:nvPr>
            <p:ph type="ctrTitle"/>
          </p:nvPr>
        </p:nvSpPr>
        <p:spPr>
          <a:xfrm>
            <a:off x="340359" y="744280"/>
            <a:ext cx="5074286" cy="4827180"/>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Tree>
    <p:extLst>
      <p:ext uri="{BB962C8B-B14F-4D97-AF65-F5344CB8AC3E}">
        <p14:creationId xmlns:p14="http://schemas.microsoft.com/office/powerpoint/2010/main" val="39570236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Vertical Divider_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3B56F7E-AEA2-4A3D-8D4C-AD8A6A9CCAB8}"/>
              </a:ext>
            </a:extLst>
          </p:cNvPr>
          <p:cNvGrpSpPr/>
          <p:nvPr userDrawn="1"/>
        </p:nvGrpSpPr>
        <p:grpSpPr>
          <a:xfrm>
            <a:off x="0" y="0"/>
            <a:ext cx="12191999" cy="6858000"/>
            <a:chOff x="0" y="0"/>
            <a:chExt cx="12191999" cy="6858000"/>
          </a:xfrm>
        </p:grpSpPr>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grpSp>
          <p:nvGrpSpPr>
            <p:cNvPr id="10" name="Group 9">
              <a:extLst>
                <a:ext uri="{FF2B5EF4-FFF2-40B4-BE49-F238E27FC236}">
                  <a16:creationId xmlns:a16="http://schemas.microsoft.com/office/drawing/2014/main" id="{066E0641-A9AE-419D-8011-0A43D03954F2}"/>
                </a:ext>
              </a:extLst>
            </p:cNvPr>
            <p:cNvGrpSpPr/>
            <p:nvPr/>
          </p:nvGrpSpPr>
          <p:grpSpPr>
            <a:xfrm>
              <a:off x="5572760" y="0"/>
              <a:ext cx="295275" cy="6858000"/>
              <a:chOff x="5572760" y="0"/>
              <a:chExt cx="295275" cy="6858000"/>
            </a:xfrm>
          </p:grpSpPr>
          <p:sp>
            <p:nvSpPr>
              <p:cNvPr id="12" name="object 6">
                <a:extLst>
                  <a:ext uri="{FF2B5EF4-FFF2-40B4-BE49-F238E27FC236}">
                    <a16:creationId xmlns:a16="http://schemas.microsoft.com/office/drawing/2014/main" id="{F287A1E9-9DC7-41A3-99D8-903CCE6DD889}"/>
                  </a:ext>
                </a:extLst>
              </p:cNvPr>
              <p:cNvSpPr/>
              <p:nvPr/>
            </p:nvSpPr>
            <p:spPr>
              <a:xfrm>
                <a:off x="5709919"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3" name="object 7">
                <a:extLst>
                  <a:ext uri="{FF2B5EF4-FFF2-40B4-BE49-F238E27FC236}">
                    <a16:creationId xmlns:a16="http://schemas.microsoft.com/office/drawing/2014/main" id="{4E9ED61D-C2A1-4169-9493-F4CEA97E70F9}"/>
                  </a:ext>
                </a:extLst>
              </p:cNvPr>
              <p:cNvSpPr/>
              <p:nvPr/>
            </p:nvSpPr>
            <p:spPr>
              <a:xfrm>
                <a:off x="557276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pic>
          <p:nvPicPr>
            <p:cNvPr id="11" name="object 11">
              <a:extLst>
                <a:ext uri="{FF2B5EF4-FFF2-40B4-BE49-F238E27FC236}">
                  <a16:creationId xmlns:a16="http://schemas.microsoft.com/office/drawing/2014/main" id="{AAA5457C-88EB-4CB2-9A72-4614C6EF331C}"/>
                </a:ext>
              </a:extLst>
            </p:cNvPr>
            <p:cNvPicPr/>
            <p:nvPr/>
          </p:nvPicPr>
          <p:blipFill>
            <a:blip r:embed="rId6" cstate="print"/>
            <a:stretch>
              <a:fillRect/>
            </a:stretch>
          </p:blipFill>
          <p:spPr>
            <a:xfrm>
              <a:off x="10444479" y="375920"/>
              <a:ext cx="1158240" cy="1595119"/>
            </a:xfrm>
            <a:prstGeom prst="rect">
              <a:avLst/>
            </a:prstGeom>
          </p:spPr>
        </p:pic>
      </p:grpSp>
      <p:pic>
        <p:nvPicPr>
          <p:cNvPr id="14" name="object 4">
            <a:extLst>
              <a:ext uri="{FF2B5EF4-FFF2-40B4-BE49-F238E27FC236}">
                <a16:creationId xmlns:a16="http://schemas.microsoft.com/office/drawing/2014/main" id="{C26F2DA9-420C-4BA1-AEFF-3EE46A626658}"/>
              </a:ext>
            </a:extLst>
          </p:cNvPr>
          <p:cNvPicPr/>
          <p:nvPr userDrawn="1"/>
        </p:nvPicPr>
        <p:blipFill>
          <a:blip r:embed="rId7" cstate="print"/>
          <a:stretch>
            <a:fillRect/>
          </a:stretch>
        </p:blipFill>
        <p:spPr>
          <a:xfrm>
            <a:off x="0" y="0"/>
            <a:ext cx="6106159" cy="6857996"/>
          </a:xfrm>
          <a:prstGeom prst="rect">
            <a:avLst/>
          </a:prstGeom>
        </p:spPr>
      </p:pic>
      <p:sp>
        <p:nvSpPr>
          <p:cNvPr id="15" name="Title 1">
            <a:extLst>
              <a:ext uri="{FF2B5EF4-FFF2-40B4-BE49-F238E27FC236}">
                <a16:creationId xmlns:a16="http://schemas.microsoft.com/office/drawing/2014/main" id="{E2303F59-C7BD-48C3-92DE-256917C78262}"/>
              </a:ext>
            </a:extLst>
          </p:cNvPr>
          <p:cNvSpPr>
            <a:spLocks noGrp="1"/>
          </p:cNvSpPr>
          <p:nvPr>
            <p:ph type="ctrTitle"/>
          </p:nvPr>
        </p:nvSpPr>
        <p:spPr>
          <a:xfrm>
            <a:off x="340359" y="744280"/>
            <a:ext cx="5074286" cy="4827180"/>
          </a:xfrm>
          <a:prstGeom prst="rect">
            <a:avLst/>
          </a:prstGeom>
        </p:spPr>
        <p:txBody>
          <a:bodyPr vert="horz" anchor="b">
            <a:noAutofit/>
          </a:bodyPr>
          <a:lstStyle>
            <a:lvl1pPr algn="l">
              <a:defRPr sz="6600" cap="all" baseline="0">
                <a:ln>
                  <a:solidFill>
                    <a:schemeClr val="bg1"/>
                  </a:solidFill>
                </a:ln>
                <a:no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Tree>
    <p:extLst>
      <p:ext uri="{BB962C8B-B14F-4D97-AF65-F5344CB8AC3E}">
        <p14:creationId xmlns:p14="http://schemas.microsoft.com/office/powerpoint/2010/main" val="14608623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pic>
        <p:nvPicPr>
          <p:cNvPr id="15" name="object 3">
            <a:extLst>
              <a:ext uri="{FF2B5EF4-FFF2-40B4-BE49-F238E27FC236}">
                <a16:creationId xmlns:a16="http://schemas.microsoft.com/office/drawing/2014/main" id="{22ED2DCB-CBC3-41CA-B1C1-FFA9E990C36C}"/>
              </a:ext>
            </a:extLst>
          </p:cNvPr>
          <p:cNvPicPr/>
          <p:nvPr userDrawn="1"/>
        </p:nvPicPr>
        <p:blipFill>
          <a:blip r:embed="rId5" cstate="print"/>
          <a:stretch>
            <a:fillRect/>
          </a:stretch>
        </p:blipFill>
        <p:spPr>
          <a:xfrm>
            <a:off x="0" y="0"/>
            <a:ext cx="4165599" cy="6857996"/>
          </a:xfrm>
          <a:prstGeom prst="rect">
            <a:avLst/>
          </a:prstGeom>
        </p:spPr>
      </p:pic>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pic>
        <p:nvPicPr>
          <p:cNvPr id="21" name="object 11">
            <a:extLst>
              <a:ext uri="{FF2B5EF4-FFF2-40B4-BE49-F238E27FC236}">
                <a16:creationId xmlns:a16="http://schemas.microsoft.com/office/drawing/2014/main" id="{823C86D3-4F13-4A8E-B6BC-C09ABBFE9844}"/>
              </a:ext>
            </a:extLst>
          </p:cNvPr>
          <p:cNvPicPr/>
          <p:nvPr userDrawn="1"/>
        </p:nvPicPr>
        <p:blipFill>
          <a:blip r:embed="rId6" cstate="print"/>
          <a:stretch>
            <a:fillRect/>
          </a:stretch>
        </p:blipFill>
        <p:spPr>
          <a:xfrm>
            <a:off x="11667430" y="6390877"/>
            <a:ext cx="290684" cy="400328"/>
          </a:xfrm>
          <a:prstGeom prst="rect">
            <a:avLst/>
          </a:prstGeom>
        </p:spPr>
      </p:pic>
      <p:sp>
        <p:nvSpPr>
          <p:cNvPr id="22" name="Rectangle 2">
            <a:extLst>
              <a:ext uri="{FF2B5EF4-FFF2-40B4-BE49-F238E27FC236}">
                <a16:creationId xmlns:a16="http://schemas.microsoft.com/office/drawing/2014/main" id="{76AAE454-D63C-4C30-86B9-EDAD55A749BC}"/>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1113657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Title, Sub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object 5">
            <a:extLst>
              <a:ext uri="{FF2B5EF4-FFF2-40B4-BE49-F238E27FC236}">
                <a16:creationId xmlns:a16="http://schemas.microsoft.com/office/drawing/2014/main" id="{A9D7E13D-D03B-455F-B046-55F278626C0A}"/>
              </a:ext>
            </a:extLst>
          </p:cNvPr>
          <p:cNvPicPr/>
          <p:nvPr userDrawn="1"/>
        </p:nvPicPr>
        <p:blipFill>
          <a:blip r:embed="rId5" cstate="print"/>
          <a:stretch>
            <a:fillRect/>
          </a:stretch>
        </p:blipFill>
        <p:spPr>
          <a:xfrm>
            <a:off x="0" y="0"/>
            <a:ext cx="4165599" cy="6857997"/>
          </a:xfrm>
          <a:prstGeom prst="rect">
            <a:avLst/>
          </a:prstGeom>
        </p:spPr>
      </p:pic>
      <p:sp>
        <p:nvSpPr>
          <p:cNvPr id="11" name="object 89">
            <a:extLst>
              <a:ext uri="{FF2B5EF4-FFF2-40B4-BE49-F238E27FC236}">
                <a16:creationId xmlns:a16="http://schemas.microsoft.com/office/drawing/2014/main" id="{813C785A-9835-4836-9A55-33647EB1B86B}"/>
              </a:ext>
            </a:extLst>
          </p:cNvPr>
          <p:cNvSpPr/>
          <p:nvPr userDrawn="1"/>
        </p:nvSpPr>
        <p:spPr>
          <a:xfrm>
            <a:off x="492760" y="3313222"/>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F7A32F90-6452-488D-8ED9-8639915A4E72}"/>
              </a:ext>
            </a:extLst>
          </p:cNvPr>
          <p:cNvGrpSpPr/>
          <p:nvPr userDrawn="1"/>
        </p:nvGrpSpPr>
        <p:grpSpPr>
          <a:xfrm>
            <a:off x="4028440" y="0"/>
            <a:ext cx="295275" cy="6858000"/>
            <a:chOff x="4028440" y="0"/>
            <a:chExt cx="295275" cy="6858000"/>
          </a:xfrm>
        </p:grpSpPr>
        <p:sp>
          <p:nvSpPr>
            <p:cNvPr id="17" name="object 6">
              <a:extLst>
                <a:ext uri="{FF2B5EF4-FFF2-40B4-BE49-F238E27FC236}">
                  <a16:creationId xmlns:a16="http://schemas.microsoft.com/office/drawing/2014/main" id="{58E7246A-DC7D-4B82-B9FD-B448252AE0D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18" name="object 7">
              <a:extLst>
                <a:ext uri="{FF2B5EF4-FFF2-40B4-BE49-F238E27FC236}">
                  <a16:creationId xmlns:a16="http://schemas.microsoft.com/office/drawing/2014/main" id="{70415572-FB56-45DA-8E84-49FDE6E9A107}"/>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19" name="object 22">
              <a:extLst>
                <a:ext uri="{FF2B5EF4-FFF2-40B4-BE49-F238E27FC236}">
                  <a16:creationId xmlns:a16="http://schemas.microsoft.com/office/drawing/2014/main" id="{83EB8102-0394-46ED-B48C-7D7655FE54A0}"/>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0" name="object 23">
              <a:extLst>
                <a:ext uri="{FF2B5EF4-FFF2-40B4-BE49-F238E27FC236}">
                  <a16:creationId xmlns:a16="http://schemas.microsoft.com/office/drawing/2014/main" id="{A710B02B-C35B-4226-AC25-254E26EE9E60}"/>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3" name="Content Placeholder 2">
            <a:extLst>
              <a:ext uri="{FF2B5EF4-FFF2-40B4-BE49-F238E27FC236}">
                <a16:creationId xmlns:a16="http://schemas.microsoft.com/office/drawing/2014/main" id="{BBAB8D52-6432-4706-8ECE-1F8401FF3148}"/>
              </a:ext>
            </a:extLst>
          </p:cNvPr>
          <p:cNvSpPr>
            <a:spLocks noGrp="1"/>
          </p:cNvSpPr>
          <p:nvPr>
            <p:ph sz="quarter" idx="10"/>
          </p:nvPr>
        </p:nvSpPr>
        <p:spPr>
          <a:xfrm>
            <a:off x="492760" y="3669412"/>
            <a:ext cx="3203575" cy="2391058"/>
          </a:xfrm>
        </p:spPr>
        <p:txBody>
          <a:bodyPr vert="horz" lIns="91440" tIns="45720" rIns="91440" bIns="45720" rtlCol="0">
            <a:normAutofit/>
          </a:bodyPr>
          <a:lstStyle>
            <a:lvl1pPr>
              <a:defRPr lang="en-US" sz="2000" b="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US"/>
              <a:t>Click to edit Master text styles</a:t>
            </a:r>
          </a:p>
        </p:txBody>
      </p:sp>
      <p:pic>
        <p:nvPicPr>
          <p:cNvPr id="21" name="object 11">
            <a:extLst>
              <a:ext uri="{FF2B5EF4-FFF2-40B4-BE49-F238E27FC236}">
                <a16:creationId xmlns:a16="http://schemas.microsoft.com/office/drawing/2014/main" id="{D20D33F1-5283-4C7D-BB91-8CAD21900B44}"/>
              </a:ext>
            </a:extLst>
          </p:cNvPr>
          <p:cNvPicPr/>
          <p:nvPr userDrawn="1"/>
        </p:nvPicPr>
        <p:blipFill>
          <a:blip r:embed="rId6" cstate="print"/>
          <a:stretch>
            <a:fillRect/>
          </a:stretch>
        </p:blipFill>
        <p:spPr>
          <a:xfrm>
            <a:off x="11667430" y="6390877"/>
            <a:ext cx="290684" cy="400328"/>
          </a:xfrm>
          <a:prstGeom prst="rect">
            <a:avLst/>
          </a:prstGeom>
        </p:spPr>
      </p:pic>
      <p:sp>
        <p:nvSpPr>
          <p:cNvPr id="22" name="Rectangle 2">
            <a:extLst>
              <a:ext uri="{FF2B5EF4-FFF2-40B4-BE49-F238E27FC236}">
                <a16:creationId xmlns:a16="http://schemas.microsoft.com/office/drawing/2014/main" id="{05A2FD91-402F-4050-8608-A50C0A854F48}"/>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1800146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and Graphic_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object 9">
            <a:extLst>
              <a:ext uri="{FF2B5EF4-FFF2-40B4-BE49-F238E27FC236}">
                <a16:creationId xmlns:a16="http://schemas.microsoft.com/office/drawing/2014/main" id="{828DAED7-C07A-4066-8A9B-162E20462D0C}"/>
              </a:ext>
            </a:extLst>
          </p:cNvPr>
          <p:cNvPicPr/>
          <p:nvPr userDrawn="1"/>
        </p:nvPicPr>
        <p:blipFill>
          <a:blip r:embed="rId5" cstate="print"/>
          <a:stretch>
            <a:fillRect/>
          </a:stretch>
        </p:blipFill>
        <p:spPr>
          <a:xfrm>
            <a:off x="4165600" y="0"/>
            <a:ext cx="8026400" cy="6857999"/>
          </a:xfrm>
          <a:prstGeom prst="rect">
            <a:avLst/>
          </a:prstGeom>
        </p:spPr>
      </p:pic>
      <p:pic>
        <p:nvPicPr>
          <p:cNvPr id="9" name="object 5">
            <a:extLst>
              <a:ext uri="{FF2B5EF4-FFF2-40B4-BE49-F238E27FC236}">
                <a16:creationId xmlns:a16="http://schemas.microsoft.com/office/drawing/2014/main" id="{A9D7E13D-D03B-455F-B046-55F278626C0A}"/>
              </a:ext>
            </a:extLst>
          </p:cNvPr>
          <p:cNvPicPr/>
          <p:nvPr userDrawn="1"/>
        </p:nvPicPr>
        <p:blipFill>
          <a:blip r:embed="rId6" cstate="print"/>
          <a:stretch>
            <a:fillRect/>
          </a:stretch>
        </p:blipFill>
        <p:spPr>
          <a:xfrm>
            <a:off x="0" y="0"/>
            <a:ext cx="4165599" cy="6857997"/>
          </a:xfrm>
          <a:prstGeom prst="rect">
            <a:avLst/>
          </a:prstGeom>
        </p:spPr>
      </p:pic>
      <p:sp>
        <p:nvSpPr>
          <p:cNvPr id="14" name="Subtitle 2">
            <a:extLst>
              <a:ext uri="{FF2B5EF4-FFF2-40B4-BE49-F238E27FC236}">
                <a16:creationId xmlns:a16="http://schemas.microsoft.com/office/drawing/2014/main" id="{C2492BCB-A273-4465-9199-B66DB0C2327F}"/>
              </a:ext>
            </a:extLst>
          </p:cNvPr>
          <p:cNvSpPr>
            <a:spLocks noGrp="1"/>
          </p:cNvSpPr>
          <p:nvPr>
            <p:ph type="subTitle" idx="1"/>
          </p:nvPr>
        </p:nvSpPr>
        <p:spPr>
          <a:xfrm>
            <a:off x="492760" y="1012542"/>
            <a:ext cx="3203575" cy="2181865"/>
          </a:xfrm>
          <a:prstGeom prst="rect">
            <a:avLst/>
          </a:prstGeom>
          <a:solidFill>
            <a:srgbClr val="075597"/>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22" name="Group 21">
            <a:extLst>
              <a:ext uri="{FF2B5EF4-FFF2-40B4-BE49-F238E27FC236}">
                <a16:creationId xmlns:a16="http://schemas.microsoft.com/office/drawing/2014/main" id="{AC506CCC-1377-4977-A114-4EE7F01023E7}"/>
              </a:ext>
            </a:extLst>
          </p:cNvPr>
          <p:cNvGrpSpPr/>
          <p:nvPr userDrawn="1"/>
        </p:nvGrpSpPr>
        <p:grpSpPr>
          <a:xfrm>
            <a:off x="4028440" y="0"/>
            <a:ext cx="295275" cy="6858000"/>
            <a:chOff x="4028440" y="0"/>
            <a:chExt cx="295275" cy="6858000"/>
          </a:xfrm>
        </p:grpSpPr>
        <p:sp>
          <p:nvSpPr>
            <p:cNvPr id="23" name="object 6">
              <a:extLst>
                <a:ext uri="{FF2B5EF4-FFF2-40B4-BE49-F238E27FC236}">
                  <a16:creationId xmlns:a16="http://schemas.microsoft.com/office/drawing/2014/main" id="{2F5B80C6-A4B9-4EE6-9297-EF7DBD1625D8}"/>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4" name="object 7">
              <a:extLst>
                <a:ext uri="{FF2B5EF4-FFF2-40B4-BE49-F238E27FC236}">
                  <a16:creationId xmlns:a16="http://schemas.microsoft.com/office/drawing/2014/main" id="{2F9EE7A9-0871-4864-834F-A63E13A788C9}"/>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5" name="object 22">
              <a:extLst>
                <a:ext uri="{FF2B5EF4-FFF2-40B4-BE49-F238E27FC236}">
                  <a16:creationId xmlns:a16="http://schemas.microsoft.com/office/drawing/2014/main" id="{DA1104C2-2C80-48BF-B3CE-EF6F789D6157}"/>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6" name="object 23">
              <a:extLst>
                <a:ext uri="{FF2B5EF4-FFF2-40B4-BE49-F238E27FC236}">
                  <a16:creationId xmlns:a16="http://schemas.microsoft.com/office/drawing/2014/main" id="{E81B70E3-6BFD-4679-99DF-EE8D21234987}"/>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pic>
        <p:nvPicPr>
          <p:cNvPr id="12" name="object 11">
            <a:extLst>
              <a:ext uri="{FF2B5EF4-FFF2-40B4-BE49-F238E27FC236}">
                <a16:creationId xmlns:a16="http://schemas.microsoft.com/office/drawing/2014/main" id="{415DDD98-0DDB-48ED-8CF7-8A4A29105C9B}"/>
              </a:ext>
            </a:extLst>
          </p:cNvPr>
          <p:cNvPicPr/>
          <p:nvPr userDrawn="1"/>
        </p:nvPicPr>
        <p:blipFill>
          <a:blip r:embed="rId7" cstate="print"/>
          <a:stretch>
            <a:fillRect/>
          </a:stretch>
        </p:blipFill>
        <p:spPr>
          <a:xfrm>
            <a:off x="11667430" y="6390877"/>
            <a:ext cx="290684" cy="400328"/>
          </a:xfrm>
          <a:prstGeom prst="rect">
            <a:avLst/>
          </a:prstGeom>
        </p:spPr>
      </p:pic>
      <p:sp>
        <p:nvSpPr>
          <p:cNvPr id="15" name="Rectangle 2">
            <a:extLst>
              <a:ext uri="{FF2B5EF4-FFF2-40B4-BE49-F238E27FC236}">
                <a16:creationId xmlns:a16="http://schemas.microsoft.com/office/drawing/2014/main" id="{F0915CFF-649F-416E-AF2E-6323DAEF0A85}"/>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29436625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object 3">
            <a:extLst>
              <a:ext uri="{FF2B5EF4-FFF2-40B4-BE49-F238E27FC236}">
                <a16:creationId xmlns:a16="http://schemas.microsoft.com/office/drawing/2014/main" id="{CA146036-27AF-4590-92DE-7D71F3AF0390}"/>
              </a:ext>
            </a:extLst>
          </p:cNvPr>
          <p:cNvPicPr/>
          <p:nvPr/>
        </p:nvPicPr>
        <p:blipFill>
          <a:blip r:embed="rId5" cstate="print"/>
          <a:stretch>
            <a:fillRect/>
          </a:stretch>
        </p:blipFill>
        <p:spPr>
          <a:xfrm>
            <a:off x="0" y="0"/>
            <a:ext cx="12191999" cy="6857996"/>
          </a:xfrm>
          <a:prstGeom prst="rect">
            <a:avLst/>
          </a:prstGeom>
        </p:spPr>
      </p:pic>
      <p:pic>
        <p:nvPicPr>
          <p:cNvPr id="9" name="object 11">
            <a:extLst>
              <a:ext uri="{FF2B5EF4-FFF2-40B4-BE49-F238E27FC236}">
                <a16:creationId xmlns:a16="http://schemas.microsoft.com/office/drawing/2014/main" id="{6C15CC31-5EED-4D65-8A5E-A4679F3589AD}"/>
              </a:ext>
            </a:extLst>
          </p:cNvPr>
          <p:cNvPicPr/>
          <p:nvPr userDrawn="1"/>
        </p:nvPicPr>
        <p:blipFill>
          <a:blip r:embed="rId6" cstate="print"/>
          <a:stretch>
            <a:fillRect/>
          </a:stretch>
        </p:blipFill>
        <p:spPr>
          <a:xfrm>
            <a:off x="11667430" y="6390877"/>
            <a:ext cx="290684" cy="400328"/>
          </a:xfrm>
          <a:prstGeom prst="rect">
            <a:avLst/>
          </a:prstGeom>
        </p:spPr>
      </p:pic>
      <p:sp>
        <p:nvSpPr>
          <p:cNvPr id="10" name="Rectangle 2">
            <a:extLst>
              <a:ext uri="{FF2B5EF4-FFF2-40B4-BE49-F238E27FC236}">
                <a16:creationId xmlns:a16="http://schemas.microsoft.com/office/drawing/2014/main" id="{55079F14-2310-40D4-AC13-92508AC063F1}"/>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4348184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0_Solid Backgroun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AF0EAB-6BCE-4D8D-BA89-2FEEC7DBA4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9AF0EAB-6BCE-4D8D-BA89-2FEEC7DBA4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4EAA3C39-1DAF-48D5-8C9D-C6EDDF0C68FE}"/>
              </a:ext>
            </a:extLst>
          </p:cNvPr>
          <p:cNvGrpSpPr/>
          <p:nvPr userDrawn="1"/>
        </p:nvGrpSpPr>
        <p:grpSpPr>
          <a:xfrm>
            <a:off x="0" y="-2"/>
            <a:ext cx="12496797" cy="6857999"/>
            <a:chOff x="0" y="-2"/>
            <a:chExt cx="12496797" cy="6857999"/>
          </a:xfrm>
        </p:grpSpPr>
        <p:pic>
          <p:nvPicPr>
            <p:cNvPr id="7" name="object 5">
              <a:extLst>
                <a:ext uri="{FF2B5EF4-FFF2-40B4-BE49-F238E27FC236}">
                  <a16:creationId xmlns:a16="http://schemas.microsoft.com/office/drawing/2014/main" id="{B0C9DC14-4552-48D9-AFB4-DF64FCB5BB82}"/>
                </a:ext>
              </a:extLst>
            </p:cNvPr>
            <p:cNvPicPr/>
            <p:nvPr userDrawn="1"/>
          </p:nvPicPr>
          <p:blipFill>
            <a:blip r:embed="rId5" cstate="print"/>
            <a:stretch>
              <a:fillRect/>
            </a:stretch>
          </p:blipFill>
          <p:spPr>
            <a:xfrm>
              <a:off x="0" y="0"/>
              <a:ext cx="4165599" cy="6857997"/>
            </a:xfrm>
            <a:prstGeom prst="rect">
              <a:avLst/>
            </a:prstGeom>
          </p:spPr>
        </p:pic>
        <p:pic>
          <p:nvPicPr>
            <p:cNvPr id="9" name="object 5">
              <a:extLst>
                <a:ext uri="{FF2B5EF4-FFF2-40B4-BE49-F238E27FC236}">
                  <a16:creationId xmlns:a16="http://schemas.microsoft.com/office/drawing/2014/main" id="{34CC0C09-7E0F-480B-B63F-FAC77FE0DF7E}"/>
                </a:ext>
              </a:extLst>
            </p:cNvPr>
            <p:cNvPicPr/>
            <p:nvPr userDrawn="1"/>
          </p:nvPicPr>
          <p:blipFill>
            <a:blip r:embed="rId5" cstate="print"/>
            <a:stretch>
              <a:fillRect/>
            </a:stretch>
          </p:blipFill>
          <p:spPr>
            <a:xfrm>
              <a:off x="4165599" y="-1"/>
              <a:ext cx="4165599" cy="6857997"/>
            </a:xfrm>
            <a:prstGeom prst="rect">
              <a:avLst/>
            </a:prstGeom>
          </p:spPr>
        </p:pic>
        <p:pic>
          <p:nvPicPr>
            <p:cNvPr id="10" name="object 5">
              <a:extLst>
                <a:ext uri="{FF2B5EF4-FFF2-40B4-BE49-F238E27FC236}">
                  <a16:creationId xmlns:a16="http://schemas.microsoft.com/office/drawing/2014/main" id="{C213E4F0-AEC5-460E-8D3A-CE8E24901149}"/>
                </a:ext>
              </a:extLst>
            </p:cNvPr>
            <p:cNvPicPr/>
            <p:nvPr userDrawn="1"/>
          </p:nvPicPr>
          <p:blipFill rotWithShape="1">
            <a:blip r:embed="rId5" cstate="print"/>
            <a:srcRect l="-1" r="-7894"/>
            <a:stretch/>
          </p:blipFill>
          <p:spPr>
            <a:xfrm>
              <a:off x="8331198" y="-2"/>
              <a:ext cx="4165599" cy="6857997"/>
            </a:xfrm>
            <a:prstGeom prst="rect">
              <a:avLst/>
            </a:prstGeom>
          </p:spPr>
        </p:pic>
      </p:grpSp>
      <p:pic>
        <p:nvPicPr>
          <p:cNvPr id="11" name="object 11">
            <a:extLst>
              <a:ext uri="{FF2B5EF4-FFF2-40B4-BE49-F238E27FC236}">
                <a16:creationId xmlns:a16="http://schemas.microsoft.com/office/drawing/2014/main" id="{AAA5457C-88EB-4CB2-9A72-4614C6EF331C}"/>
              </a:ext>
            </a:extLst>
          </p:cNvPr>
          <p:cNvPicPr/>
          <p:nvPr/>
        </p:nvPicPr>
        <p:blipFill>
          <a:blip r:embed="rId6" cstate="print"/>
          <a:stretch>
            <a:fillRect/>
          </a:stretch>
        </p:blipFill>
        <p:spPr>
          <a:xfrm>
            <a:off x="11331614" y="248598"/>
            <a:ext cx="525747" cy="724055"/>
          </a:xfrm>
          <a:prstGeom prst="rect">
            <a:avLst/>
          </a:prstGeom>
        </p:spPr>
      </p:pic>
      <p:sp>
        <p:nvSpPr>
          <p:cNvPr id="8" name="Rectangle 2">
            <a:extLst>
              <a:ext uri="{FF2B5EF4-FFF2-40B4-BE49-F238E27FC236}">
                <a16:creationId xmlns:a16="http://schemas.microsoft.com/office/drawing/2014/main" id="{FB65BADF-0402-404E-ABEA-8FC840483718}"/>
              </a:ext>
            </a:extLst>
          </p:cNvPr>
          <p:cNvSpPr>
            <a:spLocks/>
          </p:cNvSpPr>
          <p:nvPr userDrawn="1"/>
        </p:nvSpPr>
        <p:spPr bwMode="auto">
          <a:xfrm>
            <a:off x="11898471" y="6579467"/>
            <a:ext cx="142668"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spTree>
    <p:extLst>
      <p:ext uri="{BB962C8B-B14F-4D97-AF65-F5344CB8AC3E}">
        <p14:creationId xmlns:p14="http://schemas.microsoft.com/office/powerpoint/2010/main" val="22804416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itle and Graphic_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15B47-71D7-4E83-80F5-E20E17D161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61F15B47-71D7-4E83-80F5-E20E17D161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 name="object 8">
            <a:extLst>
              <a:ext uri="{FF2B5EF4-FFF2-40B4-BE49-F238E27FC236}">
                <a16:creationId xmlns:a16="http://schemas.microsoft.com/office/drawing/2014/main" id="{97136A06-7478-4C4C-8B0A-58B686C4B121}"/>
              </a:ext>
            </a:extLst>
          </p:cNvPr>
          <p:cNvPicPr/>
          <p:nvPr userDrawn="1"/>
        </p:nvPicPr>
        <p:blipFill>
          <a:blip r:embed="rId5" cstate="print"/>
          <a:stretch>
            <a:fillRect/>
          </a:stretch>
        </p:blipFill>
        <p:spPr>
          <a:xfrm>
            <a:off x="4175760" y="0"/>
            <a:ext cx="8016240" cy="6857998"/>
          </a:xfrm>
          <a:prstGeom prst="rect">
            <a:avLst/>
          </a:prstGeom>
        </p:spPr>
      </p:pic>
      <p:sp>
        <p:nvSpPr>
          <p:cNvPr id="13" name="Rectangle 12">
            <a:extLst>
              <a:ext uri="{FF2B5EF4-FFF2-40B4-BE49-F238E27FC236}">
                <a16:creationId xmlns:a16="http://schemas.microsoft.com/office/drawing/2014/main" id="{38A482F0-0F38-4EEB-A7EC-D32B3032E5D9}"/>
              </a:ext>
            </a:extLst>
          </p:cNvPr>
          <p:cNvSpPr/>
          <p:nvPr userDrawn="1"/>
        </p:nvSpPr>
        <p:spPr>
          <a:xfrm>
            <a:off x="4166886" y="0"/>
            <a:ext cx="8025114"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89">
            <a:extLst>
              <a:ext uri="{FF2B5EF4-FFF2-40B4-BE49-F238E27FC236}">
                <a16:creationId xmlns:a16="http://schemas.microsoft.com/office/drawing/2014/main" id="{813C785A-9835-4836-9A55-33647EB1B86B}"/>
              </a:ext>
            </a:extLst>
          </p:cNvPr>
          <p:cNvSpPr/>
          <p:nvPr userDrawn="1"/>
        </p:nvSpPr>
        <p:spPr>
          <a:xfrm>
            <a:off x="492760" y="3504610"/>
            <a:ext cx="3203575" cy="50800"/>
          </a:xfrm>
          <a:custGeom>
            <a:avLst/>
            <a:gdLst/>
            <a:ahLst/>
            <a:cxnLst/>
            <a:rect l="l" t="t" r="r" b="b"/>
            <a:pathLst>
              <a:path w="3203575" h="50800">
                <a:moveTo>
                  <a:pt x="3203194" y="33909"/>
                </a:moveTo>
                <a:lnTo>
                  <a:pt x="0" y="33909"/>
                </a:lnTo>
                <a:lnTo>
                  <a:pt x="0" y="50800"/>
                </a:lnTo>
                <a:lnTo>
                  <a:pt x="3203194" y="50800"/>
                </a:lnTo>
                <a:lnTo>
                  <a:pt x="3203194" y="33909"/>
                </a:lnTo>
                <a:close/>
              </a:path>
              <a:path w="3203575" h="50800">
                <a:moveTo>
                  <a:pt x="3203194" y="0"/>
                </a:moveTo>
                <a:lnTo>
                  <a:pt x="0" y="0"/>
                </a:lnTo>
                <a:lnTo>
                  <a:pt x="0" y="16891"/>
                </a:lnTo>
                <a:lnTo>
                  <a:pt x="3203194" y="16891"/>
                </a:lnTo>
                <a:lnTo>
                  <a:pt x="3203194" y="0"/>
                </a:lnTo>
                <a:close/>
              </a:path>
            </a:pathLst>
          </a:custGeom>
          <a:solidFill>
            <a:srgbClr val="FFFFFF"/>
          </a:solidFill>
        </p:spPr>
        <p:txBody>
          <a:bodyPr wrap="square" lIns="0" tIns="0" rIns="0" bIns="0" rtlCol="0"/>
          <a:lstStyle/>
          <a:p>
            <a:endParaRPr/>
          </a:p>
        </p:txBody>
      </p:sp>
      <p:pic>
        <p:nvPicPr>
          <p:cNvPr id="17" name="object 3">
            <a:extLst>
              <a:ext uri="{FF2B5EF4-FFF2-40B4-BE49-F238E27FC236}">
                <a16:creationId xmlns:a16="http://schemas.microsoft.com/office/drawing/2014/main" id="{657535A2-4E96-408D-9A4D-79027E7682F7}"/>
              </a:ext>
            </a:extLst>
          </p:cNvPr>
          <p:cNvPicPr/>
          <p:nvPr userDrawn="1"/>
        </p:nvPicPr>
        <p:blipFill>
          <a:blip r:embed="rId6" cstate="print"/>
          <a:stretch>
            <a:fillRect/>
          </a:stretch>
        </p:blipFill>
        <p:spPr>
          <a:xfrm>
            <a:off x="0" y="0"/>
            <a:ext cx="4165599" cy="6857996"/>
          </a:xfrm>
          <a:prstGeom prst="rect">
            <a:avLst/>
          </a:prstGeom>
        </p:spPr>
      </p:pic>
      <p:grpSp>
        <p:nvGrpSpPr>
          <p:cNvPr id="19" name="Group 18">
            <a:extLst>
              <a:ext uri="{FF2B5EF4-FFF2-40B4-BE49-F238E27FC236}">
                <a16:creationId xmlns:a16="http://schemas.microsoft.com/office/drawing/2014/main" id="{182F1299-1102-4CAF-8623-8FB25244FAAB}"/>
              </a:ext>
            </a:extLst>
          </p:cNvPr>
          <p:cNvGrpSpPr/>
          <p:nvPr userDrawn="1"/>
        </p:nvGrpSpPr>
        <p:grpSpPr>
          <a:xfrm>
            <a:off x="4028440" y="0"/>
            <a:ext cx="295275" cy="6858000"/>
            <a:chOff x="4028440" y="0"/>
            <a:chExt cx="295275" cy="6858000"/>
          </a:xfrm>
        </p:grpSpPr>
        <p:sp>
          <p:nvSpPr>
            <p:cNvPr id="20" name="object 6">
              <a:extLst>
                <a:ext uri="{FF2B5EF4-FFF2-40B4-BE49-F238E27FC236}">
                  <a16:creationId xmlns:a16="http://schemas.microsoft.com/office/drawing/2014/main" id="{9621C337-ED03-4668-ACCE-FDD3EB48032C}"/>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1" name="object 7">
              <a:extLst>
                <a:ext uri="{FF2B5EF4-FFF2-40B4-BE49-F238E27FC236}">
                  <a16:creationId xmlns:a16="http://schemas.microsoft.com/office/drawing/2014/main" id="{31477206-EAF6-465B-8C59-0DF81AB023DE}"/>
                </a:ext>
              </a:extLst>
            </p:cNvPr>
            <p:cNvSpPr/>
            <p:nvPr/>
          </p:nvSpPr>
          <p:spPr>
            <a:xfrm>
              <a:off x="4028440" y="881697"/>
              <a:ext cx="295275" cy="5043805"/>
            </a:xfrm>
            <a:custGeom>
              <a:avLst/>
              <a:gdLst/>
              <a:ahLst/>
              <a:cxnLst/>
              <a:rect l="l" t="t" r="r" b="b"/>
              <a:pathLst>
                <a:path w="295275" h="5043805">
                  <a:moveTo>
                    <a:pt x="294894" y="5008880"/>
                  </a:moveTo>
                  <a:lnTo>
                    <a:pt x="0" y="5008880"/>
                  </a:lnTo>
                  <a:lnTo>
                    <a:pt x="0" y="5043805"/>
                  </a:lnTo>
                  <a:lnTo>
                    <a:pt x="294894" y="5043805"/>
                  </a:lnTo>
                  <a:lnTo>
                    <a:pt x="294894" y="5008880"/>
                  </a:lnTo>
                  <a:close/>
                </a:path>
                <a:path w="295275" h="5043805">
                  <a:moveTo>
                    <a:pt x="294894" y="3342640"/>
                  </a:moveTo>
                  <a:lnTo>
                    <a:pt x="0" y="3342640"/>
                  </a:lnTo>
                  <a:lnTo>
                    <a:pt x="0" y="3377565"/>
                  </a:lnTo>
                  <a:lnTo>
                    <a:pt x="294894" y="3377565"/>
                  </a:lnTo>
                  <a:lnTo>
                    <a:pt x="294894" y="3342640"/>
                  </a:lnTo>
                  <a:close/>
                </a:path>
                <a:path w="295275" h="5043805">
                  <a:moveTo>
                    <a:pt x="294894" y="1676400"/>
                  </a:moveTo>
                  <a:lnTo>
                    <a:pt x="0" y="1676400"/>
                  </a:lnTo>
                  <a:lnTo>
                    <a:pt x="0" y="1711325"/>
                  </a:lnTo>
                  <a:lnTo>
                    <a:pt x="294894" y="1711325"/>
                  </a:lnTo>
                  <a:lnTo>
                    <a:pt x="294894" y="1676400"/>
                  </a:lnTo>
                  <a:close/>
                </a:path>
                <a:path w="295275" h="5043805">
                  <a:moveTo>
                    <a:pt x="294894" y="0"/>
                  </a:moveTo>
                  <a:lnTo>
                    <a:pt x="0" y="0"/>
                  </a:lnTo>
                  <a:lnTo>
                    <a:pt x="0" y="34925"/>
                  </a:lnTo>
                  <a:lnTo>
                    <a:pt x="294894" y="34925"/>
                  </a:lnTo>
                  <a:lnTo>
                    <a:pt x="294894" y="0"/>
                  </a:lnTo>
                  <a:close/>
                </a:path>
              </a:pathLst>
            </a:custGeom>
            <a:solidFill>
              <a:srgbClr val="858F8F"/>
            </a:solidFill>
          </p:spPr>
          <p:txBody>
            <a:bodyPr wrap="square" lIns="0" tIns="0" rIns="0" bIns="0" rtlCol="0"/>
            <a:lstStyle/>
            <a:p>
              <a:endParaRPr/>
            </a:p>
          </p:txBody>
        </p:sp>
        <p:sp>
          <p:nvSpPr>
            <p:cNvPr id="27" name="object 22">
              <a:extLst>
                <a:ext uri="{FF2B5EF4-FFF2-40B4-BE49-F238E27FC236}">
                  <a16:creationId xmlns:a16="http://schemas.microsoft.com/office/drawing/2014/main" id="{DA690F39-0B7A-4B15-813A-8F02FE0DE66E}"/>
                </a:ext>
              </a:extLst>
            </p:cNvPr>
            <p:cNvSpPr/>
            <p:nvPr/>
          </p:nvSpPr>
          <p:spPr>
            <a:xfrm>
              <a:off x="4165600" y="0"/>
              <a:ext cx="0" cy="6858000"/>
            </a:xfrm>
            <a:custGeom>
              <a:avLst/>
              <a:gdLst/>
              <a:ahLst/>
              <a:cxnLst/>
              <a:rect l="l" t="t" r="r" b="b"/>
              <a:pathLst>
                <a:path h="6858000">
                  <a:moveTo>
                    <a:pt x="0" y="0"/>
                  </a:moveTo>
                  <a:lnTo>
                    <a:pt x="0" y="6858000"/>
                  </a:lnTo>
                </a:path>
              </a:pathLst>
            </a:custGeom>
            <a:ln w="44450">
              <a:solidFill>
                <a:srgbClr val="858F8F"/>
              </a:solidFill>
            </a:ln>
          </p:spPr>
          <p:txBody>
            <a:bodyPr wrap="square" lIns="0" tIns="0" rIns="0" bIns="0" rtlCol="0"/>
            <a:lstStyle/>
            <a:p>
              <a:endParaRPr/>
            </a:p>
          </p:txBody>
        </p:sp>
        <p:sp>
          <p:nvSpPr>
            <p:cNvPr id="28" name="object 23">
              <a:extLst>
                <a:ext uri="{FF2B5EF4-FFF2-40B4-BE49-F238E27FC236}">
                  <a16:creationId xmlns:a16="http://schemas.microsoft.com/office/drawing/2014/main" id="{9131E648-5727-4B85-A912-96D949826876}"/>
                </a:ext>
              </a:extLst>
            </p:cNvPr>
            <p:cNvSpPr/>
            <p:nvPr/>
          </p:nvSpPr>
          <p:spPr>
            <a:xfrm>
              <a:off x="4028440" y="42862"/>
              <a:ext cx="295275" cy="6741795"/>
            </a:xfrm>
            <a:custGeom>
              <a:avLst/>
              <a:gdLst/>
              <a:ahLst/>
              <a:cxnLst/>
              <a:rect l="l" t="t" r="r" b="b"/>
              <a:pathLst>
                <a:path w="295275" h="6741795">
                  <a:moveTo>
                    <a:pt x="294894" y="6675120"/>
                  </a:moveTo>
                  <a:lnTo>
                    <a:pt x="0" y="6675120"/>
                  </a:lnTo>
                  <a:lnTo>
                    <a:pt x="0" y="6741795"/>
                  </a:lnTo>
                  <a:lnTo>
                    <a:pt x="294894" y="6741795"/>
                  </a:lnTo>
                  <a:lnTo>
                    <a:pt x="294894" y="6675120"/>
                  </a:lnTo>
                  <a:close/>
                </a:path>
                <a:path w="295275" h="6741795">
                  <a:moveTo>
                    <a:pt x="294894" y="5847715"/>
                  </a:moveTo>
                  <a:lnTo>
                    <a:pt x="0" y="5847715"/>
                  </a:lnTo>
                  <a:lnTo>
                    <a:pt x="0" y="5882640"/>
                  </a:lnTo>
                  <a:lnTo>
                    <a:pt x="294894" y="5882640"/>
                  </a:lnTo>
                  <a:lnTo>
                    <a:pt x="294894" y="5847715"/>
                  </a:lnTo>
                  <a:close/>
                </a:path>
                <a:path w="295275" h="6741795">
                  <a:moveTo>
                    <a:pt x="294894" y="5008880"/>
                  </a:moveTo>
                  <a:lnTo>
                    <a:pt x="0" y="5008880"/>
                  </a:lnTo>
                  <a:lnTo>
                    <a:pt x="0" y="5075555"/>
                  </a:lnTo>
                  <a:lnTo>
                    <a:pt x="294894" y="5075555"/>
                  </a:lnTo>
                  <a:lnTo>
                    <a:pt x="294894" y="5008880"/>
                  </a:lnTo>
                  <a:close/>
                </a:path>
                <a:path w="295275" h="6741795">
                  <a:moveTo>
                    <a:pt x="294894" y="4181475"/>
                  </a:moveTo>
                  <a:lnTo>
                    <a:pt x="0" y="4181475"/>
                  </a:lnTo>
                  <a:lnTo>
                    <a:pt x="0" y="4216400"/>
                  </a:lnTo>
                  <a:lnTo>
                    <a:pt x="294894" y="4216400"/>
                  </a:lnTo>
                  <a:lnTo>
                    <a:pt x="294894" y="4181475"/>
                  </a:lnTo>
                  <a:close/>
                </a:path>
                <a:path w="295275" h="6741795">
                  <a:moveTo>
                    <a:pt x="294894" y="3332480"/>
                  </a:moveTo>
                  <a:lnTo>
                    <a:pt x="0" y="3332480"/>
                  </a:lnTo>
                  <a:lnTo>
                    <a:pt x="0" y="3399155"/>
                  </a:lnTo>
                  <a:lnTo>
                    <a:pt x="294894" y="3399155"/>
                  </a:lnTo>
                  <a:lnTo>
                    <a:pt x="294894" y="3332480"/>
                  </a:lnTo>
                  <a:close/>
                </a:path>
                <a:path w="295275" h="6741795">
                  <a:moveTo>
                    <a:pt x="294894" y="2515235"/>
                  </a:moveTo>
                  <a:lnTo>
                    <a:pt x="0" y="2515235"/>
                  </a:lnTo>
                  <a:lnTo>
                    <a:pt x="0" y="2550160"/>
                  </a:lnTo>
                  <a:lnTo>
                    <a:pt x="294894" y="2550160"/>
                  </a:lnTo>
                  <a:lnTo>
                    <a:pt x="294894" y="2515235"/>
                  </a:lnTo>
                  <a:close/>
                </a:path>
                <a:path w="295275" h="6741795">
                  <a:moveTo>
                    <a:pt x="294894" y="1666240"/>
                  </a:moveTo>
                  <a:lnTo>
                    <a:pt x="0" y="1666240"/>
                  </a:lnTo>
                  <a:lnTo>
                    <a:pt x="0" y="1732915"/>
                  </a:lnTo>
                  <a:lnTo>
                    <a:pt x="294894" y="1732915"/>
                  </a:lnTo>
                  <a:lnTo>
                    <a:pt x="294894" y="1666240"/>
                  </a:lnTo>
                  <a:close/>
                </a:path>
                <a:path w="295275" h="6741795">
                  <a:moveTo>
                    <a:pt x="294894" y="838835"/>
                  </a:moveTo>
                  <a:lnTo>
                    <a:pt x="0" y="838835"/>
                  </a:lnTo>
                  <a:lnTo>
                    <a:pt x="0" y="873760"/>
                  </a:lnTo>
                  <a:lnTo>
                    <a:pt x="294894" y="873760"/>
                  </a:lnTo>
                  <a:lnTo>
                    <a:pt x="294894" y="838835"/>
                  </a:lnTo>
                  <a:close/>
                </a:path>
                <a:path w="295275" h="6741795">
                  <a:moveTo>
                    <a:pt x="294894" y="0"/>
                  </a:moveTo>
                  <a:lnTo>
                    <a:pt x="0" y="0"/>
                  </a:lnTo>
                  <a:lnTo>
                    <a:pt x="0" y="66675"/>
                  </a:lnTo>
                  <a:lnTo>
                    <a:pt x="294894" y="66675"/>
                  </a:lnTo>
                  <a:lnTo>
                    <a:pt x="294894" y="0"/>
                  </a:lnTo>
                  <a:close/>
                </a:path>
              </a:pathLst>
            </a:custGeom>
            <a:solidFill>
              <a:srgbClr val="858F8F"/>
            </a:solidFill>
          </p:spPr>
          <p:txBody>
            <a:bodyPr wrap="square" lIns="0" tIns="0" rIns="0" bIns="0" rtlCol="0"/>
            <a:lstStyle/>
            <a:p>
              <a:endParaRPr/>
            </a:p>
          </p:txBody>
        </p:sp>
      </p:grpSp>
      <p:sp>
        <p:nvSpPr>
          <p:cNvPr id="29" name="Subtitle 2">
            <a:extLst>
              <a:ext uri="{FF2B5EF4-FFF2-40B4-BE49-F238E27FC236}">
                <a16:creationId xmlns:a16="http://schemas.microsoft.com/office/drawing/2014/main" id="{47B1EC45-4A8A-4C85-81AD-A9C6EF995B05}"/>
              </a:ext>
            </a:extLst>
          </p:cNvPr>
          <p:cNvSpPr>
            <a:spLocks noGrp="1"/>
          </p:cNvSpPr>
          <p:nvPr>
            <p:ph type="subTitle" idx="1"/>
          </p:nvPr>
        </p:nvSpPr>
        <p:spPr>
          <a:xfrm>
            <a:off x="492760" y="1012542"/>
            <a:ext cx="3203575" cy="2181865"/>
          </a:xfrm>
          <a:prstGeom prst="rect">
            <a:avLst/>
          </a:prstGeom>
          <a:solidFill>
            <a:srgbClr val="EB232D"/>
          </a:solidFill>
        </p:spPr>
        <p:txBody>
          <a:bodyPr>
            <a:normAutofit/>
          </a:bodyPr>
          <a:lstStyle>
            <a:lvl1pPr marL="0" indent="0" algn="l">
              <a:buNone/>
              <a:defRPr sz="36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1" name="Rectangle 2">
            <a:extLst>
              <a:ext uri="{FF2B5EF4-FFF2-40B4-BE49-F238E27FC236}">
                <a16:creationId xmlns:a16="http://schemas.microsoft.com/office/drawing/2014/main" id="{6A1A4CA6-9BA2-4341-AE29-4E6CA62BE33F}"/>
              </a:ext>
            </a:extLst>
          </p:cNvPr>
          <p:cNvSpPr>
            <a:spLocks/>
          </p:cNvSpPr>
          <p:nvPr userDrawn="1"/>
        </p:nvSpPr>
        <p:spPr bwMode="auto">
          <a:xfrm>
            <a:off x="11898472" y="6579467"/>
            <a:ext cx="14266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lgn="r"/>
            <a:fld id="{C84F2FB2-4A16-1542-BD5E-F56870239E74}" type="slidenum">
              <a:rPr lang="en-US" sz="800" b="1" smtClean="0">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algn="r"/>
              <a:t>‹#›</a:t>
            </a:fld>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sym typeface="Frutiger Next Pro Light" charset="0"/>
            </a:endParaRPr>
          </a:p>
        </p:txBody>
      </p:sp>
    </p:spTree>
    <p:extLst>
      <p:ext uri="{BB962C8B-B14F-4D97-AF65-F5344CB8AC3E}">
        <p14:creationId xmlns:p14="http://schemas.microsoft.com/office/powerpoint/2010/main" val="34095986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_Fan Journey Templa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698863-AA6B-4A99-9C9B-5D973E88446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2D698863-AA6B-4A99-9C9B-5D973E8844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itle 1">
            <a:extLst>
              <a:ext uri="{FF2B5EF4-FFF2-40B4-BE49-F238E27FC236}">
                <a16:creationId xmlns:a16="http://schemas.microsoft.com/office/drawing/2014/main" id="{54C077F9-161A-4956-AE00-FC714353C047}"/>
              </a:ext>
            </a:extLst>
          </p:cNvPr>
          <p:cNvSpPr>
            <a:spLocks noGrp="1"/>
          </p:cNvSpPr>
          <p:nvPr userDrawn="1">
            <p:ph type="title"/>
          </p:nvPr>
        </p:nvSpPr>
        <p:spPr>
          <a:xfrm>
            <a:off x="345440" y="352546"/>
            <a:ext cx="11467332" cy="400328"/>
          </a:xfrm>
          <a:prstGeom prst="rect">
            <a:avLst/>
          </a:prstGeom>
        </p:spPr>
        <p:txBody>
          <a:bodyPr vert="horz" anchor="t">
            <a:normAutofit/>
          </a:bodyPr>
          <a:lstStyle>
            <a:lvl1pPr>
              <a:defRPr sz="1800" b="1" cap="all"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5" name="object 11">
            <a:extLst>
              <a:ext uri="{FF2B5EF4-FFF2-40B4-BE49-F238E27FC236}">
                <a16:creationId xmlns:a16="http://schemas.microsoft.com/office/drawing/2014/main" id="{692BBF84-E5B5-44FA-B1F3-CD1CDD1AF6F9}"/>
              </a:ext>
            </a:extLst>
          </p:cNvPr>
          <p:cNvPicPr/>
          <p:nvPr userDrawn="1"/>
        </p:nvPicPr>
        <p:blipFill>
          <a:blip r:embed="rId5" cstate="print"/>
          <a:stretch>
            <a:fillRect/>
          </a:stretch>
        </p:blipFill>
        <p:spPr>
          <a:xfrm>
            <a:off x="11667430" y="6390877"/>
            <a:ext cx="290684" cy="400328"/>
          </a:xfrm>
          <a:prstGeom prst="rect">
            <a:avLst/>
          </a:prstGeom>
        </p:spPr>
      </p:pic>
      <p:sp>
        <p:nvSpPr>
          <p:cNvPr id="6" name="Rectangle 2">
            <a:extLst>
              <a:ext uri="{FF2B5EF4-FFF2-40B4-BE49-F238E27FC236}">
                <a16:creationId xmlns:a16="http://schemas.microsoft.com/office/drawing/2014/main" id="{ADC055C8-AA0E-40E4-B8E7-A69D887CEC7A}"/>
              </a:ext>
            </a:extLst>
          </p:cNvPr>
          <p:cNvSpPr>
            <a:spLocks/>
          </p:cNvSpPr>
          <p:nvPr userDrawn="1"/>
        </p:nvSpPr>
        <p:spPr bwMode="auto">
          <a:xfrm>
            <a:off x="345440" y="6591041"/>
            <a:ext cx="3214021"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FB2-4A16-1542-BD5E-F56870239E74}" type="slidenum">
              <a:rPr lang="en-US" sz="800" smtClean="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pPr marL="0" marR="0" lvl="0" indent="0" algn="r" defTabSz="914400" rtl="0" eaLnBrk="1" fontAlgn="auto" latinLnBrk="0" hangingPunct="1">
                <a:lnSpc>
                  <a:spcPct val="100000"/>
                </a:lnSpc>
                <a:spcBef>
                  <a:spcPts val="0"/>
                </a:spcBef>
                <a:spcAft>
                  <a:spcPts val="0"/>
                </a:spcAft>
                <a:buClrTx/>
                <a:buSzTx/>
                <a:buFontTx/>
                <a:buNone/>
                <a:tabLst/>
                <a:defRPr/>
              </a:pPr>
              <a:t>‹#›</a:t>
            </a:fld>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sym typeface="Frutiger Next Pro Light" charset="0"/>
              </a:rPr>
              <a:t> | Copyright © 2022 National Football League. All rights reserved.</a:t>
            </a:r>
          </a:p>
        </p:txBody>
      </p:sp>
    </p:spTree>
    <p:extLst>
      <p:ext uri="{BB962C8B-B14F-4D97-AF65-F5344CB8AC3E}">
        <p14:creationId xmlns:p14="http://schemas.microsoft.com/office/powerpoint/2010/main" val="3034776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07" Type="http://schemas.openxmlformats.org/officeDocument/2006/relationships/tags" Target="../tags/tag1.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87" Type="http://schemas.openxmlformats.org/officeDocument/2006/relationships/slideLayout" Target="../slideLayouts/slideLayout98.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103" Type="http://schemas.openxmlformats.org/officeDocument/2006/relationships/slideLayout" Target="../slideLayouts/slideLayout114.xml"/><Relationship Id="rId108" Type="http://schemas.openxmlformats.org/officeDocument/2006/relationships/oleObject" Target="../embeddings/oleObject1.bin"/><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6" Type="http://schemas.openxmlformats.org/officeDocument/2006/relationships/theme" Target="../theme/theme2.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image" Target="../media/image1.emf"/><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DEC31C4F-907B-4A01-9F82-6175E668A445}"/>
              </a:ext>
            </a:extLst>
          </p:cNvPr>
          <p:cNvGraphicFramePr>
            <a:graphicFrameLocks noChangeAspect="1"/>
          </p:cNvGraphicFramePr>
          <p:nvPr userDrawn="1">
            <p:custDataLst>
              <p:tags r:id="rId10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8" imgW="395" imgH="396" progId="TCLayout.ActiveDocument.1">
                  <p:embed/>
                </p:oleObj>
              </mc:Choice>
              <mc:Fallback>
                <p:oleObj name="think-cell Slide" r:id="rId108" imgW="395" imgH="396" progId="TCLayout.ActiveDocument.1">
                  <p:embed/>
                  <p:pic>
                    <p:nvPicPr>
                      <p:cNvPr id="10" name="Object 9" hidden="1">
                        <a:extLst>
                          <a:ext uri="{FF2B5EF4-FFF2-40B4-BE49-F238E27FC236}">
                            <a16:creationId xmlns:a16="http://schemas.microsoft.com/office/drawing/2014/main" id="{DEC31C4F-907B-4A01-9F82-6175E668A445}"/>
                          </a:ext>
                        </a:extLst>
                      </p:cNvPr>
                      <p:cNvPicPr/>
                      <p:nvPr/>
                    </p:nvPicPr>
                    <p:blipFill>
                      <a:blip r:embed="rId10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67F6AD40-FF08-4C0E-BE64-8F493AD6FF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CA7EC2-A4C6-4DFD-B158-20D67B2693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15190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 id="2147483722" r:id="rId36"/>
    <p:sldLayoutId id="2147483723" r:id="rId37"/>
    <p:sldLayoutId id="2147483724" r:id="rId38"/>
    <p:sldLayoutId id="2147483725" r:id="rId39"/>
    <p:sldLayoutId id="2147483726" r:id="rId40"/>
    <p:sldLayoutId id="2147483727" r:id="rId41"/>
    <p:sldLayoutId id="2147483728" r:id="rId42"/>
    <p:sldLayoutId id="2147483729" r:id="rId43"/>
    <p:sldLayoutId id="2147483730" r:id="rId44"/>
    <p:sldLayoutId id="2147483731" r:id="rId45"/>
    <p:sldLayoutId id="2147483732" r:id="rId46"/>
    <p:sldLayoutId id="2147483733" r:id="rId47"/>
    <p:sldLayoutId id="2147483734" r:id="rId48"/>
    <p:sldLayoutId id="2147483735" r:id="rId49"/>
    <p:sldLayoutId id="2147483736" r:id="rId50"/>
    <p:sldLayoutId id="2147483737" r:id="rId51"/>
    <p:sldLayoutId id="2147483738" r:id="rId52"/>
    <p:sldLayoutId id="2147483739" r:id="rId53"/>
    <p:sldLayoutId id="2147483740" r:id="rId54"/>
    <p:sldLayoutId id="2147483741" r:id="rId55"/>
    <p:sldLayoutId id="2147483742" r:id="rId56"/>
    <p:sldLayoutId id="2147483743" r:id="rId57"/>
    <p:sldLayoutId id="2147483744" r:id="rId58"/>
    <p:sldLayoutId id="2147483745" r:id="rId59"/>
    <p:sldLayoutId id="2147483746" r:id="rId60"/>
    <p:sldLayoutId id="2147483747" r:id="rId61"/>
    <p:sldLayoutId id="2147483748" r:id="rId62"/>
    <p:sldLayoutId id="2147483749" r:id="rId63"/>
    <p:sldLayoutId id="2147483750" r:id="rId64"/>
    <p:sldLayoutId id="2147483751" r:id="rId65"/>
    <p:sldLayoutId id="2147483752" r:id="rId66"/>
    <p:sldLayoutId id="2147483753" r:id="rId67"/>
    <p:sldLayoutId id="2147483754" r:id="rId68"/>
    <p:sldLayoutId id="2147483755" r:id="rId69"/>
    <p:sldLayoutId id="2147483756" r:id="rId70"/>
    <p:sldLayoutId id="2147483757" r:id="rId71"/>
    <p:sldLayoutId id="2147483758" r:id="rId72"/>
    <p:sldLayoutId id="2147483759" r:id="rId73"/>
    <p:sldLayoutId id="2147483760" r:id="rId74"/>
    <p:sldLayoutId id="2147483761" r:id="rId75"/>
    <p:sldLayoutId id="2147483763" r:id="rId76"/>
    <p:sldLayoutId id="2147483764" r:id="rId77"/>
    <p:sldLayoutId id="2147483765" r:id="rId78"/>
    <p:sldLayoutId id="2147483766" r:id="rId79"/>
    <p:sldLayoutId id="2147483767" r:id="rId80"/>
    <p:sldLayoutId id="2147483768" r:id="rId81"/>
    <p:sldLayoutId id="2147483769" r:id="rId82"/>
    <p:sldLayoutId id="2147483770" r:id="rId83"/>
    <p:sldLayoutId id="2147483771" r:id="rId84"/>
    <p:sldLayoutId id="2147483772" r:id="rId85"/>
    <p:sldLayoutId id="2147483773" r:id="rId86"/>
    <p:sldLayoutId id="2147483774" r:id="rId87"/>
    <p:sldLayoutId id="2147483775" r:id="rId88"/>
    <p:sldLayoutId id="2147483776" r:id="rId89"/>
    <p:sldLayoutId id="2147483777" r:id="rId90"/>
    <p:sldLayoutId id="2147483780" r:id="rId91"/>
    <p:sldLayoutId id="2147483781" r:id="rId92"/>
    <p:sldLayoutId id="2147483786" r:id="rId93"/>
    <p:sldLayoutId id="2147483787" r:id="rId94"/>
    <p:sldLayoutId id="2147483788" r:id="rId95"/>
    <p:sldLayoutId id="2147483789" r:id="rId96"/>
    <p:sldLayoutId id="2147483790" r:id="rId97"/>
    <p:sldLayoutId id="2147483791" r:id="rId98"/>
    <p:sldLayoutId id="2147483792" r:id="rId99"/>
    <p:sldLayoutId id="2147483793" r:id="rId100"/>
    <p:sldLayoutId id="2147483794" r:id="rId101"/>
    <p:sldLayoutId id="2147483796" r:id="rId102"/>
    <p:sldLayoutId id="2147483798" r:id="rId103"/>
    <p:sldLayoutId id="2147483799" r:id="rId104"/>
    <p:sldLayoutId id="2147483800" r:id="rId10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8E39D-B2AC-8147-A265-38135A9EC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92A3A-BC33-5649-A25B-AC3416726C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621C5-EE61-CE49-B924-6477E4E208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1DDF31-4F62-E045-BE6D-E550BFDC7CB4}" type="datetime1">
              <a:rPr lang="en-US" smtClean="0"/>
              <a:t>4/10/2025</a:t>
            </a:fld>
            <a:endParaRPr lang="en-US"/>
          </a:p>
        </p:txBody>
      </p:sp>
      <p:sp>
        <p:nvSpPr>
          <p:cNvPr id="5" name="Footer Placeholder 4">
            <a:extLst>
              <a:ext uri="{FF2B5EF4-FFF2-40B4-BE49-F238E27FC236}">
                <a16:creationId xmlns:a16="http://schemas.microsoft.com/office/drawing/2014/main" id="{C3665D2B-F62E-9A44-8EC8-4F1DB7A258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088C35-6322-3F4A-BE10-99FBED5CB7A0}"/>
              </a:ext>
            </a:extLst>
          </p:cNvPr>
          <p:cNvSpPr>
            <a:spLocks noGrp="1"/>
          </p:cNvSpPr>
          <p:nvPr>
            <p:ph type="sldNum" sz="quarter" idx="4"/>
          </p:nvPr>
        </p:nvSpPr>
        <p:spPr>
          <a:xfrm>
            <a:off x="9075295" y="6356350"/>
            <a:ext cx="2743200" cy="365125"/>
          </a:xfrm>
          <a:prstGeom prst="rect">
            <a:avLst/>
          </a:prstGeom>
        </p:spPr>
        <p:txBody>
          <a:bodyPr vert="horz" lIns="91440" tIns="45720" rIns="91440" bIns="45720" rtlCol="0" anchor="ctr"/>
          <a:lstStyle>
            <a:lvl1pPr algn="r">
              <a:defRPr sz="1200" b="1" i="0">
                <a:solidFill>
                  <a:srgbClr val="EF2C18"/>
                </a:solidFill>
                <a:latin typeface="All-Pro Display C SemiBold" panose="020B0003000000000000" pitchFamily="34" charset="0"/>
              </a:defRPr>
            </a:lvl1pPr>
          </a:lstStyle>
          <a:p>
            <a:fld id="{21A38583-599B-6C44-8664-B1E6C5304504}" type="slidenum">
              <a:rPr lang="en-US" smtClean="0"/>
              <a:pPr/>
              <a:t>‹#›</a:t>
            </a:fld>
            <a:endParaRPr lang="en-US"/>
          </a:p>
        </p:txBody>
      </p:sp>
    </p:spTree>
    <p:extLst>
      <p:ext uri="{BB962C8B-B14F-4D97-AF65-F5344CB8AC3E}">
        <p14:creationId xmlns:p14="http://schemas.microsoft.com/office/powerpoint/2010/main" val="17651008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ocker-library/python/blob/70fc099be48e4a130afd949a4dd3c6afe6935b8a/3.13/slim-bookworm/Dockerfile"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28.xml"/></Relationships>
</file>

<file path=ppt/slides/_rels/slide1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8.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28.xm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9488-4589-CEEF-2A2C-152F46A2461F}"/>
              </a:ext>
            </a:extLst>
          </p:cNvPr>
          <p:cNvSpPr>
            <a:spLocks noGrp="1"/>
          </p:cNvSpPr>
          <p:nvPr>
            <p:ph type="ctrTitle"/>
          </p:nvPr>
        </p:nvSpPr>
        <p:spPr/>
        <p:txBody>
          <a:bodyPr/>
          <a:lstStyle/>
          <a:p>
            <a:r>
              <a:rPr lang="en-US" dirty="0">
                <a:latin typeface="Open Sans Extrabold"/>
                <a:ea typeface="Open Sans Extrabold"/>
                <a:cs typeface="Open Sans Extrabold"/>
              </a:rPr>
              <a:t>The Docker Playbook</a:t>
            </a:r>
            <a:endParaRPr lang="en-US" dirty="0">
              <a:ln>
                <a:solidFill>
                  <a:prstClr val="white"/>
                </a:solidFill>
              </a:ln>
            </a:endParaRPr>
          </a:p>
        </p:txBody>
      </p:sp>
      <p:sp>
        <p:nvSpPr>
          <p:cNvPr id="3" name="Subtitle 2">
            <a:extLst>
              <a:ext uri="{FF2B5EF4-FFF2-40B4-BE49-F238E27FC236}">
                <a16:creationId xmlns:a16="http://schemas.microsoft.com/office/drawing/2014/main" id="{53EA0F21-2C9F-359C-6E76-CDEFED1AF6BF}"/>
              </a:ext>
            </a:extLst>
          </p:cNvPr>
          <p:cNvSpPr>
            <a:spLocks noGrp="1"/>
          </p:cNvSpPr>
          <p:nvPr>
            <p:ph type="subTitle" idx="1"/>
          </p:nvPr>
        </p:nvSpPr>
        <p:spPr/>
        <p:txBody>
          <a:bodyPr vert="horz" lIns="91440" tIns="45720" rIns="91440" bIns="45720" rtlCol="0" anchor="t">
            <a:normAutofit fontScale="92500"/>
          </a:bodyPr>
          <a:lstStyle/>
          <a:p>
            <a:r>
              <a:rPr lang="en-US" dirty="0">
                <a:latin typeface="Open Sans Extrabold"/>
                <a:ea typeface="Open Sans Extrabold"/>
                <a:cs typeface="Open Sans Extrabold"/>
              </a:rPr>
              <a:t>A Walkthrough on Using Docker for Model Pipelines</a:t>
            </a:r>
            <a:endParaRPr lang="en-US" dirty="0"/>
          </a:p>
        </p:txBody>
      </p:sp>
      <p:sp>
        <p:nvSpPr>
          <p:cNvPr id="4" name="Content Placeholder 3">
            <a:extLst>
              <a:ext uri="{FF2B5EF4-FFF2-40B4-BE49-F238E27FC236}">
                <a16:creationId xmlns:a16="http://schemas.microsoft.com/office/drawing/2014/main" id="{D159C45D-06AE-E33B-FCA4-FDF37C1CA8F4}"/>
              </a:ext>
            </a:extLst>
          </p:cNvPr>
          <p:cNvSpPr>
            <a:spLocks noGrp="1"/>
          </p:cNvSpPr>
          <p:nvPr>
            <p:ph sz="quarter" idx="11"/>
          </p:nvPr>
        </p:nvSpPr>
        <p:spPr/>
        <p:txBody>
          <a:bodyPr>
            <a:noAutofit/>
          </a:bodyPr>
          <a:lstStyle/>
          <a:p>
            <a:r>
              <a:rPr lang="en-US" sz="1800" b="1" dirty="0">
                <a:latin typeface="Open Sans"/>
                <a:ea typeface="Open Sans"/>
                <a:cs typeface="Open Sans"/>
              </a:rPr>
              <a:t>Zuri Hunter</a:t>
            </a:r>
          </a:p>
          <a:p>
            <a:r>
              <a:rPr lang="en-US" sz="1800" dirty="0">
                <a:latin typeface="Open Sans"/>
                <a:ea typeface="Open Sans"/>
                <a:cs typeface="Open Sans"/>
              </a:rPr>
              <a:t>Full Stack Engineer</a:t>
            </a:r>
            <a:endParaRPr lang="en-US" sz="1800" dirty="0"/>
          </a:p>
          <a:p>
            <a:r>
              <a:rPr lang="en-US" sz="1800" dirty="0">
                <a:latin typeface="Open Sans"/>
                <a:ea typeface="Open Sans"/>
                <a:cs typeface="Open Sans"/>
              </a:rPr>
              <a:t>Data and Analytics</a:t>
            </a:r>
          </a:p>
        </p:txBody>
      </p:sp>
    </p:spTree>
    <p:extLst>
      <p:ext uri="{BB962C8B-B14F-4D97-AF65-F5344CB8AC3E}">
        <p14:creationId xmlns:p14="http://schemas.microsoft.com/office/powerpoint/2010/main" val="1840079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65BC-37A3-297B-4F27-CA706AB8812C}"/>
              </a:ext>
            </a:extLst>
          </p:cNvPr>
          <p:cNvSpPr>
            <a:spLocks noGrp="1"/>
          </p:cNvSpPr>
          <p:nvPr>
            <p:ph type="title"/>
          </p:nvPr>
        </p:nvSpPr>
        <p:spPr/>
        <p:txBody>
          <a:bodyPr/>
          <a:lstStyle/>
          <a:p>
            <a:r>
              <a:rPr lang="en-US" dirty="0">
                <a:latin typeface="Open Sans"/>
                <a:ea typeface="Open Sans"/>
                <a:cs typeface="Open Sans"/>
              </a:rPr>
              <a:t>Containerize the Model Pipeline</a:t>
            </a:r>
            <a:endParaRPr lang="en-US" dirty="0"/>
          </a:p>
        </p:txBody>
      </p:sp>
      <p:sp>
        <p:nvSpPr>
          <p:cNvPr id="6" name="TextBox 5">
            <a:extLst>
              <a:ext uri="{FF2B5EF4-FFF2-40B4-BE49-F238E27FC236}">
                <a16:creationId xmlns:a16="http://schemas.microsoft.com/office/drawing/2014/main" id="{93DB279C-AF47-A49E-DD37-C293EBE91B35}"/>
              </a:ext>
            </a:extLst>
          </p:cNvPr>
          <p:cNvSpPr txBox="1"/>
          <p:nvPr/>
        </p:nvSpPr>
        <p:spPr>
          <a:xfrm>
            <a:off x="467894" y="1470526"/>
            <a:ext cx="6055893" cy="2783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Open Sans"/>
                <a:cs typeface="Open Sans"/>
              </a:rPr>
              <a:t>Current Script (Python)</a:t>
            </a:r>
          </a:p>
          <a:p>
            <a:endParaRPr lang="en-US" dirty="0">
              <a:ea typeface="Open Sans"/>
              <a:cs typeface="Open Sans"/>
            </a:endParaRPr>
          </a:p>
          <a:p>
            <a:pPr marL="342900" indent="-342900">
              <a:lnSpc>
                <a:spcPct val="200000"/>
              </a:lnSpc>
              <a:buAutoNum type="arabicPeriod"/>
            </a:pPr>
            <a:r>
              <a:rPr lang="en-US" dirty="0">
                <a:ea typeface="Open Sans"/>
                <a:cs typeface="Open Sans"/>
              </a:rPr>
              <a:t>Reads tracking data from a data source.</a:t>
            </a:r>
          </a:p>
          <a:p>
            <a:pPr marL="342900" indent="-342900">
              <a:lnSpc>
                <a:spcPct val="200000"/>
              </a:lnSpc>
              <a:buAutoNum type="arabicPeriod"/>
            </a:pPr>
            <a:r>
              <a:rPr lang="en-US" dirty="0">
                <a:ea typeface="Open Sans"/>
                <a:cs typeface="Open Sans"/>
              </a:rPr>
              <a:t>Trains the model.</a:t>
            </a:r>
          </a:p>
          <a:p>
            <a:pPr marL="342900" indent="-342900">
              <a:lnSpc>
                <a:spcPct val="200000"/>
              </a:lnSpc>
              <a:buAutoNum type="arabicPeriod"/>
            </a:pPr>
            <a:r>
              <a:rPr lang="en-US" dirty="0">
                <a:ea typeface="Open Sans"/>
                <a:cs typeface="Open Sans"/>
              </a:rPr>
              <a:t>Predicts the results on a series of variables.</a:t>
            </a:r>
          </a:p>
          <a:p>
            <a:pPr marL="342900" indent="-342900">
              <a:lnSpc>
                <a:spcPct val="200000"/>
              </a:lnSpc>
              <a:buAutoNum type="arabicPeriod"/>
            </a:pPr>
            <a:r>
              <a:rPr lang="en-US" dirty="0">
                <a:ea typeface="Open Sans"/>
                <a:cs typeface="Open Sans"/>
              </a:rPr>
              <a:t>Send the results to another source.</a:t>
            </a:r>
          </a:p>
        </p:txBody>
      </p:sp>
      <p:pic>
        <p:nvPicPr>
          <p:cNvPr id="8" name="Picture 7" descr="A logo for a football game&#10;&#10;AI-generated content may be incorrect.">
            <a:extLst>
              <a:ext uri="{FF2B5EF4-FFF2-40B4-BE49-F238E27FC236}">
                <a16:creationId xmlns:a16="http://schemas.microsoft.com/office/drawing/2014/main" id="{B27590CF-FF09-C885-D42F-151893854937}"/>
              </a:ext>
            </a:extLst>
          </p:cNvPr>
          <p:cNvPicPr>
            <a:picLocks noChangeAspect="1"/>
          </p:cNvPicPr>
          <p:nvPr/>
        </p:nvPicPr>
        <p:blipFill>
          <a:blip r:embed="rId2"/>
          <a:stretch>
            <a:fillRect/>
          </a:stretch>
        </p:blipFill>
        <p:spPr>
          <a:xfrm>
            <a:off x="7778333" y="1167649"/>
            <a:ext cx="3373020" cy="3386388"/>
          </a:xfrm>
          <a:prstGeom prst="rect">
            <a:avLst/>
          </a:prstGeom>
        </p:spPr>
      </p:pic>
    </p:spTree>
    <p:extLst>
      <p:ext uri="{BB962C8B-B14F-4D97-AF65-F5344CB8AC3E}">
        <p14:creationId xmlns:p14="http://schemas.microsoft.com/office/powerpoint/2010/main" val="950391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6B07-D0BC-4C13-FE45-AF64B0834071}"/>
              </a:ext>
            </a:extLst>
          </p:cNvPr>
          <p:cNvSpPr>
            <a:spLocks noGrp="1"/>
          </p:cNvSpPr>
          <p:nvPr>
            <p:ph type="title"/>
          </p:nvPr>
        </p:nvSpPr>
        <p:spPr/>
        <p:txBody>
          <a:bodyPr/>
          <a:lstStyle/>
          <a:p>
            <a:r>
              <a:rPr lang="en-US" dirty="0">
                <a:latin typeface="Open Sans"/>
                <a:ea typeface="Open Sans"/>
                <a:cs typeface="Open Sans"/>
              </a:rPr>
              <a:t>Containerize the Model Pipeline</a:t>
            </a:r>
            <a:endParaRPr lang="en-US" dirty="0"/>
          </a:p>
        </p:txBody>
      </p:sp>
      <p:sp>
        <p:nvSpPr>
          <p:cNvPr id="3" name="TextBox 2">
            <a:extLst>
              <a:ext uri="{FF2B5EF4-FFF2-40B4-BE49-F238E27FC236}">
                <a16:creationId xmlns:a16="http://schemas.microsoft.com/office/drawing/2014/main" id="{FD94E5D8-2A23-55CA-5D9E-4E73733800F3}"/>
              </a:ext>
            </a:extLst>
          </p:cNvPr>
          <p:cNvSpPr txBox="1"/>
          <p:nvPr/>
        </p:nvSpPr>
        <p:spPr>
          <a:xfrm>
            <a:off x="708526" y="1310104"/>
            <a:ext cx="11138464" cy="35548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AutoNum type="arabicPeriod"/>
            </a:pPr>
            <a:r>
              <a:rPr lang="en-US" dirty="0">
                <a:ea typeface="Open Sans"/>
                <a:cs typeface="Open Sans"/>
              </a:rPr>
              <a:t>Create a file called </a:t>
            </a:r>
            <a:r>
              <a:rPr lang="en-US" b="1" dirty="0" err="1">
                <a:solidFill>
                  <a:srgbClr val="C00000"/>
                </a:solidFill>
                <a:latin typeface="Consolas"/>
              </a:rPr>
              <a:t>Dockerfile</a:t>
            </a:r>
            <a:r>
              <a:rPr lang="en-US" b="1" dirty="0">
                <a:solidFill>
                  <a:srgbClr val="C00000"/>
                </a:solidFill>
                <a:latin typeface="Consolas"/>
              </a:rPr>
              <a:t> </a:t>
            </a:r>
            <a:r>
              <a:rPr lang="en-US" dirty="0">
                <a:ea typeface="Open Sans"/>
                <a:cs typeface="Open Sans"/>
              </a:rPr>
              <a:t>at the root of the model.</a:t>
            </a:r>
            <a:endParaRPr lang="en-US" dirty="0"/>
          </a:p>
          <a:p>
            <a:pPr marL="342900" indent="-342900">
              <a:lnSpc>
                <a:spcPct val="150000"/>
              </a:lnSpc>
              <a:buAutoNum type="arabicPeriod"/>
            </a:pPr>
            <a:r>
              <a:rPr lang="en-US" dirty="0">
                <a:ea typeface="Open Sans"/>
                <a:cs typeface="Open Sans"/>
              </a:rPr>
              <a:t>Use AWS Lambda Python as a base </a:t>
            </a:r>
            <a:r>
              <a:rPr lang="en-US" dirty="0">
                <a:ea typeface="Open Sans"/>
                <a:cs typeface="Open Sans"/>
                <a:hlinkClick r:id="rId2"/>
              </a:rPr>
              <a:t>image</a:t>
            </a:r>
            <a:r>
              <a:rPr lang="en-US" dirty="0">
                <a:ea typeface="Open Sans"/>
                <a:cs typeface="Open Sans"/>
              </a:rPr>
              <a:t>.</a:t>
            </a:r>
          </a:p>
          <a:p>
            <a:pPr marL="342900" indent="-342900">
              <a:lnSpc>
                <a:spcPct val="150000"/>
              </a:lnSpc>
              <a:buAutoNum type="arabicPeriod"/>
            </a:pPr>
            <a:r>
              <a:rPr lang="en-US" dirty="0">
                <a:ea typeface="Open Sans"/>
                <a:cs typeface="Open Sans"/>
              </a:rPr>
              <a:t>Copy the content of the script into the directory including the dependency file.</a:t>
            </a:r>
          </a:p>
          <a:p>
            <a:pPr marL="342900" indent="-342900">
              <a:lnSpc>
                <a:spcPct val="150000"/>
              </a:lnSpc>
              <a:buAutoNum type="arabicPeriod"/>
            </a:pPr>
            <a:r>
              <a:rPr lang="en-US" dirty="0">
                <a:ea typeface="Open Sans"/>
                <a:cs typeface="Open Sans"/>
              </a:rPr>
              <a:t>Install script dependencies.</a:t>
            </a:r>
          </a:p>
          <a:p>
            <a:pPr marL="342900" indent="-342900">
              <a:lnSpc>
                <a:spcPct val="150000"/>
              </a:lnSpc>
              <a:buAutoNum type="arabicPeriod"/>
            </a:pPr>
            <a:r>
              <a:rPr lang="en-US" dirty="0">
                <a:ea typeface="Open Sans"/>
                <a:cs typeface="Open Sans"/>
              </a:rPr>
              <a:t>Run the script.</a:t>
            </a:r>
          </a:p>
          <a:p>
            <a:pPr marL="342900" indent="-342900">
              <a:lnSpc>
                <a:spcPct val="150000"/>
              </a:lnSpc>
              <a:buAutoNum type="arabicPeriod"/>
            </a:pPr>
            <a:endParaRPr lang="en-US" dirty="0">
              <a:ea typeface="Open Sans"/>
              <a:cs typeface="Open Sans"/>
            </a:endParaRPr>
          </a:p>
          <a:p>
            <a:pPr marL="342900" indent="-342900">
              <a:lnSpc>
                <a:spcPct val="150000"/>
              </a:lnSpc>
              <a:buAutoNum type="arabicPeriod"/>
            </a:pPr>
            <a:endParaRPr lang="en-US" dirty="0">
              <a:ea typeface="Open Sans"/>
              <a:cs typeface="Open Sans"/>
            </a:endParaRPr>
          </a:p>
          <a:p>
            <a:pPr marL="342900" indent="-342900">
              <a:buAutoNum type="arabicPeriod"/>
            </a:pPr>
            <a:endParaRPr lang="en-US" dirty="0">
              <a:ea typeface="Open Sans"/>
              <a:cs typeface="Open Sans"/>
            </a:endParaRPr>
          </a:p>
          <a:p>
            <a:pPr marL="342900" indent="-342900">
              <a:buAutoNum type="arabicPeriod"/>
            </a:pPr>
            <a:endParaRPr lang="en-US" dirty="0">
              <a:ea typeface="Open Sans"/>
              <a:cs typeface="Open Sans"/>
            </a:endParaRPr>
          </a:p>
        </p:txBody>
      </p:sp>
    </p:spTree>
    <p:extLst>
      <p:ext uri="{BB962C8B-B14F-4D97-AF65-F5344CB8AC3E}">
        <p14:creationId xmlns:p14="http://schemas.microsoft.com/office/powerpoint/2010/main" val="1515722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C26CD-D098-F5AA-4A6A-A126A6EB6E1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6D616A1-AB30-A3F4-5C3B-F704F3FDA8C2}"/>
              </a:ext>
            </a:extLst>
          </p:cNvPr>
          <p:cNvPicPr>
            <a:picLocks noChangeAspect="1"/>
          </p:cNvPicPr>
          <p:nvPr/>
        </p:nvPicPr>
        <p:blipFill>
          <a:blip r:embed="rId3">
            <a:extLst>
              <a:ext uri="{28A0092B-C50C-407E-A947-70E740481C1C}">
                <a14:useLocalDpi xmlns:a14="http://schemas.microsoft.com/office/drawing/2010/main" val="0"/>
              </a:ext>
            </a:extLst>
          </a:blip>
          <a:srcRect t="22005" b="19401"/>
          <a:stretch/>
        </p:blipFill>
        <p:spPr>
          <a:xfrm>
            <a:off x="20" y="10"/>
            <a:ext cx="12191980" cy="6857990"/>
          </a:xfrm>
          <a:prstGeom prst="rect">
            <a:avLst/>
          </a:prstGeom>
          <a:noFill/>
        </p:spPr>
      </p:pic>
    </p:spTree>
    <p:extLst>
      <p:ext uri="{BB962C8B-B14F-4D97-AF65-F5344CB8AC3E}">
        <p14:creationId xmlns:p14="http://schemas.microsoft.com/office/powerpoint/2010/main" val="1640208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39300-48E8-0DAC-E5CA-2A7922A4567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FB6F56D-D2E2-4921-954E-EEE03BB5EE39}"/>
              </a:ext>
            </a:extLst>
          </p:cNvPr>
          <p:cNvSpPr>
            <a:spLocks noGrp="1"/>
          </p:cNvSpPr>
          <p:nvPr>
            <p:ph type="body" sz="quarter" idx="12"/>
          </p:nvPr>
        </p:nvSpPr>
        <p:spPr>
          <a:xfrm>
            <a:off x="3058678" y="3213832"/>
            <a:ext cx="8497788" cy="757612"/>
          </a:xfrm>
        </p:spPr>
        <p:txBody>
          <a:bodyPr/>
          <a:lstStyle/>
          <a:p>
            <a:pPr marL="0" indent="0">
              <a:buNone/>
            </a:pPr>
            <a:r>
              <a:rPr lang="en-US" dirty="0">
                <a:latin typeface="All-Pro Sans Black"/>
              </a:rPr>
              <a:t>Cloud and Terraform</a:t>
            </a:r>
          </a:p>
        </p:txBody>
      </p:sp>
      <p:sp>
        <p:nvSpPr>
          <p:cNvPr id="3" name="Text Placeholder 2">
            <a:extLst>
              <a:ext uri="{FF2B5EF4-FFF2-40B4-BE49-F238E27FC236}">
                <a16:creationId xmlns:a16="http://schemas.microsoft.com/office/drawing/2014/main" id="{1D6297C4-39FC-EA39-F908-6AD9AF86E73B}"/>
              </a:ext>
            </a:extLst>
          </p:cNvPr>
          <p:cNvSpPr>
            <a:spLocks noGrp="1"/>
          </p:cNvSpPr>
          <p:nvPr>
            <p:ph type="body" sz="quarter" idx="13"/>
          </p:nvPr>
        </p:nvSpPr>
        <p:spPr>
          <a:xfrm>
            <a:off x="3051728" y="4778440"/>
            <a:ext cx="8675852" cy="669656"/>
          </a:xfrm>
        </p:spPr>
        <p:txBody>
          <a:bodyPr/>
          <a:lstStyle/>
          <a:p>
            <a:pPr marL="0" indent="0">
              <a:buNone/>
            </a:pPr>
            <a:r>
              <a:rPr lang="en-US" dirty="0">
                <a:latin typeface="All-Pro Stats"/>
              </a:rPr>
              <a:t>FUNDAMENTALS</a:t>
            </a:r>
            <a:endParaRPr lang="en-US">
              <a:latin typeface="All-Pro Stats"/>
            </a:endParaRPr>
          </a:p>
        </p:txBody>
      </p:sp>
      <p:pic>
        <p:nvPicPr>
          <p:cNvPr id="4" name="Picture 3" descr="A qr code on a white background&#10;&#10;Description automatically generated">
            <a:extLst>
              <a:ext uri="{FF2B5EF4-FFF2-40B4-BE49-F238E27FC236}">
                <a16:creationId xmlns:a16="http://schemas.microsoft.com/office/drawing/2014/main" id="{A36CE3E1-0947-C625-1619-12DA55F40C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6466" y="6193869"/>
            <a:ext cx="567418" cy="567418"/>
          </a:xfrm>
          <a:prstGeom prst="rect">
            <a:avLst/>
          </a:prstGeom>
          <a:effectLst>
            <a:softEdge rad="0"/>
          </a:effectLst>
        </p:spPr>
      </p:pic>
    </p:spTree>
    <p:extLst>
      <p:ext uri="{BB962C8B-B14F-4D97-AF65-F5344CB8AC3E}">
        <p14:creationId xmlns:p14="http://schemas.microsoft.com/office/powerpoint/2010/main" val="3572829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E0E0-101F-1A86-7EC8-6E947ABDBFAB}"/>
              </a:ext>
            </a:extLst>
          </p:cNvPr>
          <p:cNvSpPr>
            <a:spLocks noGrp="1"/>
          </p:cNvSpPr>
          <p:nvPr>
            <p:ph type="title"/>
          </p:nvPr>
        </p:nvSpPr>
        <p:spPr>
          <a:xfrm>
            <a:off x="120748" y="147391"/>
            <a:ext cx="11467332" cy="1325563"/>
          </a:xfrm>
        </p:spPr>
        <p:txBody>
          <a:bodyPr/>
          <a:lstStyle/>
          <a:p>
            <a:r>
              <a:rPr lang="en-US" dirty="0">
                <a:latin typeface="Open Sans"/>
                <a:ea typeface="Open Sans"/>
                <a:cs typeface="Open Sans"/>
              </a:rPr>
              <a:t>Cloud and Terraform Fundamentals</a:t>
            </a:r>
            <a:endParaRPr lang="en-US" dirty="0"/>
          </a:p>
        </p:txBody>
      </p:sp>
      <p:pic>
        <p:nvPicPr>
          <p:cNvPr id="3" name="Picture 2" descr="A screenshot of a computer&#10;&#10;AI-generated content may be incorrect.">
            <a:extLst>
              <a:ext uri="{FF2B5EF4-FFF2-40B4-BE49-F238E27FC236}">
                <a16:creationId xmlns:a16="http://schemas.microsoft.com/office/drawing/2014/main" id="{A23D441A-F195-4143-A0F2-5DDCBA0AFE5F}"/>
              </a:ext>
            </a:extLst>
          </p:cNvPr>
          <p:cNvPicPr>
            <a:picLocks noChangeAspect="1"/>
          </p:cNvPicPr>
          <p:nvPr/>
        </p:nvPicPr>
        <p:blipFill>
          <a:blip r:embed="rId3"/>
          <a:stretch>
            <a:fillRect/>
          </a:stretch>
        </p:blipFill>
        <p:spPr>
          <a:xfrm>
            <a:off x="683846" y="738126"/>
            <a:ext cx="10716847" cy="5303590"/>
          </a:xfrm>
          <a:prstGeom prst="rect">
            <a:avLst/>
          </a:prstGeom>
        </p:spPr>
      </p:pic>
    </p:spTree>
    <p:extLst>
      <p:ext uri="{BB962C8B-B14F-4D97-AF65-F5344CB8AC3E}">
        <p14:creationId xmlns:p14="http://schemas.microsoft.com/office/powerpoint/2010/main" val="1661382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55F0CE-4AF1-515C-EACF-618E1D26AA4D}"/>
              </a:ext>
            </a:extLst>
          </p:cNvPr>
          <p:cNvSpPr txBox="1"/>
          <p:nvPr/>
        </p:nvSpPr>
        <p:spPr>
          <a:xfrm>
            <a:off x="7312527" y="2513263"/>
            <a:ext cx="42244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Open Sans"/>
                <a:cs typeface="Open Sans"/>
              </a:rPr>
              <a:t>Is an open source infrastructure as code tool used to programmatically provision and manage both on premise and cloud resources.</a:t>
            </a:r>
            <a:endParaRPr lang="en-US" dirty="0"/>
          </a:p>
        </p:txBody>
      </p:sp>
      <p:pic>
        <p:nvPicPr>
          <p:cNvPr id="7" name="Picture 6" descr="A blue and black logo&#10;&#10;AI-generated content may be incorrect.">
            <a:extLst>
              <a:ext uri="{FF2B5EF4-FFF2-40B4-BE49-F238E27FC236}">
                <a16:creationId xmlns:a16="http://schemas.microsoft.com/office/drawing/2014/main" id="{3CCA1C69-6DAC-8712-15F3-AA2F10C3F352}"/>
              </a:ext>
            </a:extLst>
          </p:cNvPr>
          <p:cNvPicPr>
            <a:picLocks noChangeAspect="1"/>
          </p:cNvPicPr>
          <p:nvPr/>
        </p:nvPicPr>
        <p:blipFill>
          <a:blip r:embed="rId2"/>
          <a:stretch>
            <a:fillRect/>
          </a:stretch>
        </p:blipFill>
        <p:spPr>
          <a:xfrm>
            <a:off x="-140870" y="-289843"/>
            <a:ext cx="7019423" cy="7009898"/>
          </a:xfrm>
          <a:prstGeom prst="rect">
            <a:avLst/>
          </a:prstGeom>
        </p:spPr>
      </p:pic>
    </p:spTree>
    <p:extLst>
      <p:ext uri="{BB962C8B-B14F-4D97-AF65-F5344CB8AC3E}">
        <p14:creationId xmlns:p14="http://schemas.microsoft.com/office/powerpoint/2010/main" val="3645164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0CA64-F26A-F7A7-183A-75C98B60B68B}"/>
              </a:ext>
            </a:extLst>
          </p:cNvPr>
          <p:cNvSpPr>
            <a:spLocks noGrp="1"/>
          </p:cNvSpPr>
          <p:nvPr>
            <p:ph type="title"/>
          </p:nvPr>
        </p:nvSpPr>
        <p:spPr/>
        <p:txBody>
          <a:bodyPr/>
          <a:lstStyle/>
          <a:p>
            <a:r>
              <a:rPr lang="en-US" dirty="0">
                <a:latin typeface="Open Sans"/>
                <a:ea typeface="Open Sans"/>
                <a:cs typeface="Open Sans"/>
              </a:rPr>
              <a:t>Cloud and Terraform Fundamentals</a:t>
            </a:r>
            <a:endParaRPr lang="en-US" dirty="0"/>
          </a:p>
        </p:txBody>
      </p:sp>
      <p:pic>
        <p:nvPicPr>
          <p:cNvPr id="4" name="Graphic 3" descr="Connected with solid fill">
            <a:extLst>
              <a:ext uri="{FF2B5EF4-FFF2-40B4-BE49-F238E27FC236}">
                <a16:creationId xmlns:a16="http://schemas.microsoft.com/office/drawing/2014/main" id="{FCB30FE0-F1D8-0C10-A75C-A7F1453B9A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6724" y="2160954"/>
            <a:ext cx="914400" cy="914400"/>
          </a:xfrm>
          <a:prstGeom prst="rect">
            <a:avLst/>
          </a:prstGeom>
        </p:spPr>
      </p:pic>
      <p:pic>
        <p:nvPicPr>
          <p:cNvPr id="5" name="Graphic 4" descr="World with solid fill">
            <a:extLst>
              <a:ext uri="{FF2B5EF4-FFF2-40B4-BE49-F238E27FC236}">
                <a16:creationId xmlns:a16="http://schemas.microsoft.com/office/drawing/2014/main" id="{D245E157-1D62-7135-8BB4-8DA32A624E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6290" y="2167059"/>
            <a:ext cx="914400" cy="914400"/>
          </a:xfrm>
          <a:prstGeom prst="rect">
            <a:avLst/>
          </a:prstGeom>
        </p:spPr>
      </p:pic>
      <p:pic>
        <p:nvPicPr>
          <p:cNvPr id="6" name="Graphic 5" descr="Document with solid fill">
            <a:extLst>
              <a:ext uri="{FF2B5EF4-FFF2-40B4-BE49-F238E27FC236}">
                <a16:creationId xmlns:a16="http://schemas.microsoft.com/office/drawing/2014/main" id="{14B9EF39-FCEF-DC6D-7AC4-6C69C4957D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7011" y="2163396"/>
            <a:ext cx="914400" cy="914400"/>
          </a:xfrm>
          <a:prstGeom prst="rect">
            <a:avLst/>
          </a:prstGeom>
        </p:spPr>
      </p:pic>
      <p:sp>
        <p:nvSpPr>
          <p:cNvPr id="7" name="TextBox 6">
            <a:extLst>
              <a:ext uri="{FF2B5EF4-FFF2-40B4-BE49-F238E27FC236}">
                <a16:creationId xmlns:a16="http://schemas.microsoft.com/office/drawing/2014/main" id="{614F14F4-FFCF-B0ED-0394-9C9E93E2B21F}"/>
              </a:ext>
            </a:extLst>
          </p:cNvPr>
          <p:cNvSpPr txBox="1"/>
          <p:nvPr/>
        </p:nvSpPr>
        <p:spPr>
          <a:xfrm>
            <a:off x="555817" y="3430029"/>
            <a:ext cx="33148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2060"/>
                </a:solidFill>
                <a:ea typeface="Open Sans"/>
                <a:cs typeface="Open Sans"/>
              </a:rPr>
              <a:t>Declarative Language</a:t>
            </a:r>
          </a:p>
          <a:p>
            <a:pPr algn="ctr"/>
            <a:endParaRPr lang="en-US" dirty="0">
              <a:ea typeface="Open Sans"/>
              <a:cs typeface="Open Sans"/>
            </a:endParaRPr>
          </a:p>
          <a:p>
            <a:pPr algn="ctr"/>
            <a:r>
              <a:rPr lang="en-US" dirty="0">
                <a:ea typeface="Open Sans"/>
                <a:cs typeface="Open Sans"/>
              </a:rPr>
              <a:t>Allows for you to describe infrastructure in *.</a:t>
            </a:r>
            <a:r>
              <a:rPr lang="en-US" err="1">
                <a:ea typeface="Open Sans"/>
                <a:cs typeface="Open Sans"/>
              </a:rPr>
              <a:t>tf</a:t>
            </a:r>
            <a:r>
              <a:rPr lang="en-US" dirty="0">
                <a:ea typeface="Open Sans"/>
                <a:cs typeface="Open Sans"/>
              </a:rPr>
              <a:t> files and manages state.</a:t>
            </a:r>
          </a:p>
        </p:txBody>
      </p:sp>
      <p:sp>
        <p:nvSpPr>
          <p:cNvPr id="8" name="TextBox 7">
            <a:extLst>
              <a:ext uri="{FF2B5EF4-FFF2-40B4-BE49-F238E27FC236}">
                <a16:creationId xmlns:a16="http://schemas.microsoft.com/office/drawing/2014/main" id="{15180D86-9865-4197-01B1-E99E17F83938}"/>
              </a:ext>
            </a:extLst>
          </p:cNvPr>
          <p:cNvSpPr txBox="1"/>
          <p:nvPr/>
        </p:nvSpPr>
        <p:spPr>
          <a:xfrm>
            <a:off x="4522124" y="3430029"/>
            <a:ext cx="33148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2060"/>
                </a:solidFill>
                <a:ea typeface="Open Sans"/>
                <a:cs typeface="Open Sans"/>
              </a:rPr>
              <a:t>Platform Agnostic</a:t>
            </a:r>
          </a:p>
          <a:p>
            <a:pPr algn="ctr"/>
            <a:endParaRPr lang="en-US" dirty="0">
              <a:ea typeface="Open Sans"/>
              <a:cs typeface="Open Sans"/>
            </a:endParaRPr>
          </a:p>
          <a:p>
            <a:pPr algn="ctr"/>
            <a:r>
              <a:rPr lang="en-US" dirty="0">
                <a:ea typeface="Open Sans"/>
                <a:cs typeface="Open Sans"/>
              </a:rPr>
              <a:t>Works with most cloud providers and on-premise servers. </a:t>
            </a:r>
          </a:p>
        </p:txBody>
      </p:sp>
      <p:sp>
        <p:nvSpPr>
          <p:cNvPr id="9" name="TextBox 8">
            <a:extLst>
              <a:ext uri="{FF2B5EF4-FFF2-40B4-BE49-F238E27FC236}">
                <a16:creationId xmlns:a16="http://schemas.microsoft.com/office/drawing/2014/main" id="{C89F45A9-E484-2805-0840-4200C914EAE5}"/>
              </a:ext>
            </a:extLst>
          </p:cNvPr>
          <p:cNvSpPr txBox="1"/>
          <p:nvPr/>
        </p:nvSpPr>
        <p:spPr>
          <a:xfrm>
            <a:off x="8341893" y="3430029"/>
            <a:ext cx="33148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2060"/>
                </a:solidFill>
                <a:ea typeface="Open Sans"/>
                <a:cs typeface="Open Sans"/>
              </a:rPr>
              <a:t>Version Control</a:t>
            </a:r>
          </a:p>
          <a:p>
            <a:pPr algn="ctr"/>
            <a:endParaRPr lang="en-US" dirty="0">
              <a:ea typeface="Open Sans"/>
              <a:cs typeface="Open Sans"/>
            </a:endParaRPr>
          </a:p>
          <a:p>
            <a:pPr algn="ctr"/>
            <a:r>
              <a:rPr lang="en-US" dirty="0">
                <a:ea typeface="Open Sans"/>
                <a:cs typeface="Open Sans"/>
              </a:rPr>
              <a:t>Allows for versioning, review and rollback infrastructure.</a:t>
            </a:r>
          </a:p>
        </p:txBody>
      </p:sp>
    </p:spTree>
    <p:extLst>
      <p:ext uri="{BB962C8B-B14F-4D97-AF65-F5344CB8AC3E}">
        <p14:creationId xmlns:p14="http://schemas.microsoft.com/office/powerpoint/2010/main" val="237945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819503C2-1211-E9E8-CA1F-CF4393B78827}"/>
              </a:ext>
            </a:extLst>
          </p:cNvPr>
          <p:cNvPicPr>
            <a:picLocks noChangeAspect="1"/>
          </p:cNvPicPr>
          <p:nvPr/>
        </p:nvPicPr>
        <p:blipFill>
          <a:blip r:embed="rId2"/>
          <a:stretch>
            <a:fillRect/>
          </a:stretch>
        </p:blipFill>
        <p:spPr>
          <a:xfrm>
            <a:off x="3323492" y="0"/>
            <a:ext cx="8866555" cy="6096001"/>
          </a:xfrm>
          <a:prstGeom prst="rect">
            <a:avLst/>
          </a:prstGeom>
        </p:spPr>
      </p:pic>
      <p:sp>
        <p:nvSpPr>
          <p:cNvPr id="4" name="TextBox 3">
            <a:extLst>
              <a:ext uri="{FF2B5EF4-FFF2-40B4-BE49-F238E27FC236}">
                <a16:creationId xmlns:a16="http://schemas.microsoft.com/office/drawing/2014/main" id="{71E067B8-2316-4B57-E8E3-6518988DBABE}"/>
              </a:ext>
            </a:extLst>
          </p:cNvPr>
          <p:cNvSpPr txBox="1"/>
          <p:nvPr/>
        </p:nvSpPr>
        <p:spPr>
          <a:xfrm>
            <a:off x="159906" y="2445907"/>
            <a:ext cx="28901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Open Sans"/>
                <a:cs typeface="Open Sans"/>
              </a:rPr>
              <a:t>Each resource starts with the </a:t>
            </a:r>
            <a:r>
              <a:rPr lang="en-US" i="1" dirty="0">
                <a:ea typeface="Open Sans"/>
                <a:cs typeface="Open Sans"/>
              </a:rPr>
              <a:t>name of the resource</a:t>
            </a:r>
            <a:r>
              <a:rPr lang="en-US" dirty="0">
                <a:ea typeface="Open Sans"/>
                <a:cs typeface="Open Sans"/>
              </a:rPr>
              <a:t> and then fill in the attribute of the resource. </a:t>
            </a:r>
          </a:p>
        </p:txBody>
      </p:sp>
    </p:spTree>
    <p:extLst>
      <p:ext uri="{BB962C8B-B14F-4D97-AF65-F5344CB8AC3E}">
        <p14:creationId xmlns:p14="http://schemas.microsoft.com/office/powerpoint/2010/main" val="3054640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 screenshot of a bucket software&#10;&#10;AI-generated content may be incorrect.">
            <a:extLst>
              <a:ext uri="{FF2B5EF4-FFF2-40B4-BE49-F238E27FC236}">
                <a16:creationId xmlns:a16="http://schemas.microsoft.com/office/drawing/2014/main" id="{56E55952-1082-3298-6142-D86231105D74}"/>
              </a:ext>
            </a:extLst>
          </p:cNvPr>
          <p:cNvPicPr>
            <a:picLocks noChangeAspect="1"/>
          </p:cNvPicPr>
          <p:nvPr/>
        </p:nvPicPr>
        <p:blipFill>
          <a:blip r:embed="rId2"/>
          <a:stretch>
            <a:fillRect/>
          </a:stretch>
        </p:blipFill>
        <p:spPr>
          <a:xfrm>
            <a:off x="6483269" y="187156"/>
            <a:ext cx="5214514" cy="6269790"/>
          </a:xfrm>
          <a:prstGeom prst="rect">
            <a:avLst/>
          </a:prstGeom>
        </p:spPr>
      </p:pic>
      <p:pic>
        <p:nvPicPr>
          <p:cNvPr id="4" name="Picture 3" descr="A screenshot of a bucket&#10;&#10;AI-generated content may be incorrect.">
            <a:extLst>
              <a:ext uri="{FF2B5EF4-FFF2-40B4-BE49-F238E27FC236}">
                <a16:creationId xmlns:a16="http://schemas.microsoft.com/office/drawing/2014/main" id="{0BCB1193-E10B-49B7-6ED1-8972FD676569}"/>
              </a:ext>
            </a:extLst>
          </p:cNvPr>
          <p:cNvPicPr>
            <a:picLocks noChangeAspect="1"/>
          </p:cNvPicPr>
          <p:nvPr/>
        </p:nvPicPr>
        <p:blipFill>
          <a:blip r:embed="rId3"/>
          <a:stretch>
            <a:fillRect/>
          </a:stretch>
        </p:blipFill>
        <p:spPr>
          <a:xfrm>
            <a:off x="-3426" y="187156"/>
            <a:ext cx="6102855" cy="6002422"/>
          </a:xfrm>
          <a:prstGeom prst="rect">
            <a:avLst/>
          </a:prstGeom>
        </p:spPr>
      </p:pic>
      <p:sp>
        <p:nvSpPr>
          <p:cNvPr id="5" name="Rectangle 4">
            <a:extLst>
              <a:ext uri="{FF2B5EF4-FFF2-40B4-BE49-F238E27FC236}">
                <a16:creationId xmlns:a16="http://schemas.microsoft.com/office/drawing/2014/main" id="{280F4395-AA1E-6E62-3A05-605C10D5AB2A}"/>
              </a:ext>
            </a:extLst>
          </p:cNvPr>
          <p:cNvSpPr/>
          <p:nvPr/>
        </p:nvSpPr>
        <p:spPr>
          <a:xfrm>
            <a:off x="200525" y="2540000"/>
            <a:ext cx="1430421" cy="85557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7A7510-7A3B-DA88-C1D6-3A1FD4B7CFBB}"/>
              </a:ext>
            </a:extLst>
          </p:cNvPr>
          <p:cNvSpPr/>
          <p:nvPr/>
        </p:nvSpPr>
        <p:spPr>
          <a:xfrm>
            <a:off x="6483682" y="467894"/>
            <a:ext cx="2606842" cy="124326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DE5D76-AE53-6A65-5298-256D4FAA8A82}"/>
              </a:ext>
            </a:extLst>
          </p:cNvPr>
          <p:cNvSpPr/>
          <p:nvPr/>
        </p:nvSpPr>
        <p:spPr>
          <a:xfrm>
            <a:off x="6483682" y="2112210"/>
            <a:ext cx="2406315" cy="143042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DCC5DC1-CAE0-9D39-847F-B771557A8313}"/>
              </a:ext>
            </a:extLst>
          </p:cNvPr>
          <p:cNvSpPr/>
          <p:nvPr/>
        </p:nvSpPr>
        <p:spPr>
          <a:xfrm>
            <a:off x="6483681" y="3809999"/>
            <a:ext cx="2807367" cy="2580104"/>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409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rogram&#10;&#10;AI-generated content may be incorrect.">
            <a:extLst>
              <a:ext uri="{FF2B5EF4-FFF2-40B4-BE49-F238E27FC236}">
                <a16:creationId xmlns:a16="http://schemas.microsoft.com/office/drawing/2014/main" id="{F8F476EC-8822-A956-0A98-F0B571CE5C62}"/>
              </a:ext>
            </a:extLst>
          </p:cNvPr>
          <p:cNvPicPr>
            <a:picLocks noChangeAspect="1"/>
          </p:cNvPicPr>
          <p:nvPr/>
        </p:nvPicPr>
        <p:blipFill>
          <a:blip r:embed="rId2"/>
          <a:srcRect t="10865" b="15364"/>
          <a:stretch/>
        </p:blipFill>
        <p:spPr>
          <a:xfrm>
            <a:off x="20" y="10"/>
            <a:ext cx="12191980" cy="6857990"/>
          </a:xfrm>
          <a:prstGeom prst="rect">
            <a:avLst/>
          </a:prstGeom>
          <a:noFill/>
        </p:spPr>
      </p:pic>
    </p:spTree>
    <p:extLst>
      <p:ext uri="{BB962C8B-B14F-4D97-AF65-F5344CB8AC3E}">
        <p14:creationId xmlns:p14="http://schemas.microsoft.com/office/powerpoint/2010/main" val="1802176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miling at the camera&#10;&#10;Description automatically generated">
            <a:extLst>
              <a:ext uri="{FF2B5EF4-FFF2-40B4-BE49-F238E27FC236}">
                <a16:creationId xmlns:a16="http://schemas.microsoft.com/office/drawing/2014/main" id="{663C9C8C-D7EE-342E-AFD9-2961FA78C354}"/>
              </a:ext>
            </a:extLst>
          </p:cNvPr>
          <p:cNvPicPr>
            <a:picLocks noChangeAspect="1"/>
          </p:cNvPicPr>
          <p:nvPr/>
        </p:nvPicPr>
        <p:blipFill>
          <a:blip r:embed="rId2">
            <a:extLst>
              <a:ext uri="{28A0092B-C50C-407E-A947-70E740481C1C}">
                <a14:useLocalDpi xmlns:a14="http://schemas.microsoft.com/office/drawing/2010/main" val="0"/>
              </a:ext>
            </a:extLst>
          </a:blip>
          <a:srcRect t="18783" r="9089" b="9294"/>
          <a:stretch/>
        </p:blipFill>
        <p:spPr>
          <a:xfrm>
            <a:off x="3523475" y="-18293"/>
            <a:ext cx="8668525" cy="6858000"/>
          </a:xfrm>
          <a:prstGeom prst="rect">
            <a:avLst/>
          </a:prstGeom>
        </p:spPr>
      </p:pic>
      <p:sp>
        <p:nvSpPr>
          <p:cNvPr id="21" name="Rectangle 2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title 1">
            <a:extLst>
              <a:ext uri="{FF2B5EF4-FFF2-40B4-BE49-F238E27FC236}">
                <a16:creationId xmlns:a16="http://schemas.microsoft.com/office/drawing/2014/main" id="{FA70044A-24B5-995A-684D-B63995CB0462}"/>
              </a:ext>
            </a:extLst>
          </p:cNvPr>
          <p:cNvSpPr>
            <a:spLocks/>
          </p:cNvSpPr>
          <p:nvPr/>
        </p:nvSpPr>
        <p:spPr>
          <a:xfrm>
            <a:off x="477981" y="1122364"/>
            <a:ext cx="3045507" cy="1891671"/>
          </a:xfrm>
          <a:prstGeom prst="rect">
            <a:avLst/>
          </a:prstGeom>
        </p:spPr>
        <p:txBody>
          <a:bodyPr vert="horz" lIns="91440" tIns="45720" rIns="91440" bIns="45720" rtlCol="0" anchor="b">
            <a:normAutofit fontScale="77500" lnSpcReduction="20000"/>
          </a:bodyPr>
          <a:lstStyle/>
          <a:p>
            <a:pPr>
              <a:lnSpc>
                <a:spcPct val="90000"/>
              </a:lnSpc>
              <a:spcBef>
                <a:spcPct val="0"/>
              </a:spcBef>
              <a:spcAft>
                <a:spcPts val="600"/>
              </a:spcAft>
            </a:pPr>
            <a:r>
              <a:rPr lang="en-US" sz="3900" b="1" dirty="0">
                <a:solidFill>
                  <a:schemeClr val="bg1"/>
                </a:solidFill>
                <a:latin typeface="+mj-lt"/>
                <a:ea typeface="+mj-ea"/>
                <a:cs typeface="+mj-cs"/>
              </a:rPr>
              <a:t>Zuri Hunter</a:t>
            </a:r>
          </a:p>
          <a:p>
            <a:pPr>
              <a:lnSpc>
                <a:spcPct val="90000"/>
              </a:lnSpc>
              <a:spcBef>
                <a:spcPct val="0"/>
              </a:spcBef>
              <a:spcAft>
                <a:spcPts val="600"/>
              </a:spcAft>
            </a:pPr>
            <a:r>
              <a:rPr lang="en-US" sz="2200" dirty="0">
                <a:solidFill>
                  <a:schemeClr val="bg1"/>
                </a:solidFill>
                <a:latin typeface="+mj-lt"/>
                <a:ea typeface="+mj-ea"/>
                <a:cs typeface="+mj-cs"/>
              </a:rPr>
              <a:t>Full Stack Engineer</a:t>
            </a:r>
            <a:endParaRPr lang="en-US" dirty="0">
              <a:ea typeface="+mj-ea"/>
              <a:cs typeface="+mj-cs"/>
            </a:endParaRPr>
          </a:p>
          <a:p>
            <a:pPr>
              <a:lnSpc>
                <a:spcPct val="90000"/>
              </a:lnSpc>
              <a:spcBef>
                <a:spcPct val="0"/>
              </a:spcBef>
              <a:spcAft>
                <a:spcPts val="600"/>
              </a:spcAft>
            </a:pPr>
            <a:r>
              <a:rPr lang="en-US" sz="2200" dirty="0">
                <a:solidFill>
                  <a:schemeClr val="bg1"/>
                </a:solidFill>
                <a:latin typeface="+mj-lt"/>
                <a:ea typeface="+mj-ea"/>
                <a:cs typeface="+mj-cs"/>
              </a:rPr>
              <a:t>Data Analytics</a:t>
            </a:r>
            <a:endParaRPr lang="en-US" sz="2200" dirty="0">
              <a:solidFill>
                <a:schemeClr val="bg1"/>
              </a:solidFill>
              <a:latin typeface="+mj-lt"/>
              <a:ea typeface="Open Sans"/>
              <a:cs typeface="Open Sans"/>
            </a:endParaRPr>
          </a:p>
          <a:p>
            <a:pPr>
              <a:lnSpc>
                <a:spcPct val="90000"/>
              </a:lnSpc>
              <a:spcBef>
                <a:spcPct val="0"/>
              </a:spcBef>
              <a:spcAft>
                <a:spcPts val="600"/>
              </a:spcAft>
            </a:pPr>
            <a:endParaRPr lang="en-US" sz="2800">
              <a:solidFill>
                <a:schemeClr val="bg1"/>
              </a:solidFill>
              <a:latin typeface="+mj-lt"/>
              <a:ea typeface="+mj-ea"/>
              <a:cs typeface="+mj-cs"/>
            </a:endParaRPr>
          </a:p>
          <a:p>
            <a:pPr>
              <a:lnSpc>
                <a:spcPct val="90000"/>
              </a:lnSpc>
              <a:spcBef>
                <a:spcPct val="0"/>
              </a:spcBef>
              <a:spcAft>
                <a:spcPts val="600"/>
              </a:spcAft>
            </a:pPr>
            <a:br>
              <a:rPr lang="en-US" sz="2800" dirty="0">
                <a:latin typeface="+mj-lt"/>
                <a:ea typeface="+mj-ea"/>
                <a:cs typeface="+mj-cs"/>
              </a:rPr>
            </a:br>
            <a:endParaRPr lang="en-US" sz="2800">
              <a:solidFill>
                <a:schemeClr val="bg1"/>
              </a:solidFill>
              <a:latin typeface="+mj-lt"/>
              <a:ea typeface="+mj-ea"/>
              <a:cs typeface="+mj-cs"/>
            </a:endParaRP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qr code on a white background&#10;&#10;Description automatically generated">
            <a:extLst>
              <a:ext uri="{FF2B5EF4-FFF2-40B4-BE49-F238E27FC236}">
                <a16:creationId xmlns:a16="http://schemas.microsoft.com/office/drawing/2014/main" id="{494C4266-72ED-E4C1-BE6F-955D567ED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839" y="3032328"/>
            <a:ext cx="2306636" cy="2306636"/>
          </a:xfrm>
          <a:prstGeom prst="rect">
            <a:avLst/>
          </a:prstGeom>
          <a:effectLst>
            <a:softEdge rad="114300"/>
          </a:effectLst>
        </p:spPr>
      </p:pic>
    </p:spTree>
    <p:extLst>
      <p:ext uri="{BB962C8B-B14F-4D97-AF65-F5344CB8AC3E}">
        <p14:creationId xmlns:p14="http://schemas.microsoft.com/office/powerpoint/2010/main" val="144438347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16D3-9D0C-DC1D-ECE9-A4552614E474}"/>
              </a:ext>
            </a:extLst>
          </p:cNvPr>
          <p:cNvSpPr>
            <a:spLocks noGrp="1"/>
          </p:cNvSpPr>
          <p:nvPr>
            <p:ph type="title"/>
          </p:nvPr>
        </p:nvSpPr>
        <p:spPr>
          <a:xfrm>
            <a:off x="345440" y="352545"/>
            <a:ext cx="11467332" cy="924511"/>
          </a:xfrm>
        </p:spPr>
        <p:txBody>
          <a:bodyPr/>
          <a:lstStyle/>
          <a:p>
            <a:r>
              <a:rPr lang="en-US" dirty="0">
                <a:latin typeface="Open Sans"/>
                <a:ea typeface="Open Sans"/>
                <a:cs typeface="Open Sans"/>
              </a:rPr>
              <a:t>Cloud and Terraform Fundamentals</a:t>
            </a:r>
            <a:endParaRPr lang="en-US" dirty="0"/>
          </a:p>
        </p:txBody>
      </p:sp>
      <p:sp>
        <p:nvSpPr>
          <p:cNvPr id="3" name="TextBox 2">
            <a:extLst>
              <a:ext uri="{FF2B5EF4-FFF2-40B4-BE49-F238E27FC236}">
                <a16:creationId xmlns:a16="http://schemas.microsoft.com/office/drawing/2014/main" id="{CA2D156A-0BBF-501B-1A6C-2D9A94A89FC1}"/>
              </a:ext>
            </a:extLst>
          </p:cNvPr>
          <p:cNvSpPr txBox="1"/>
          <p:nvPr/>
        </p:nvSpPr>
        <p:spPr>
          <a:xfrm>
            <a:off x="401052" y="1216525"/>
            <a:ext cx="1144336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Open Sans"/>
                <a:cs typeface="Open Sans"/>
              </a:rPr>
              <a:t>Configure you AWS account role/user to be able to create the following resources:</a:t>
            </a:r>
          </a:p>
          <a:p>
            <a:pPr marL="742950" lvl="1" indent="-285750">
              <a:buFont typeface="Courier New"/>
              <a:buChar char="o"/>
            </a:pPr>
            <a:r>
              <a:rPr lang="en-US" dirty="0">
                <a:ea typeface="Open Sans"/>
                <a:cs typeface="Open Sans"/>
              </a:rPr>
              <a:t>IAM</a:t>
            </a:r>
          </a:p>
          <a:p>
            <a:pPr marL="742950" lvl="1" indent="-285750">
              <a:buFont typeface="Courier New"/>
              <a:buChar char="o"/>
            </a:pPr>
            <a:r>
              <a:rPr lang="en-US" dirty="0">
                <a:ea typeface="Open Sans"/>
                <a:cs typeface="Open Sans"/>
              </a:rPr>
              <a:t>Elastic Container Registry</a:t>
            </a:r>
          </a:p>
          <a:p>
            <a:pPr marL="742950" lvl="1" indent="-285750">
              <a:buFont typeface="Courier New"/>
              <a:buChar char="o"/>
            </a:pPr>
            <a:r>
              <a:rPr lang="en-US" dirty="0">
                <a:ea typeface="Open Sans"/>
                <a:cs typeface="Open Sans"/>
              </a:rPr>
              <a:t>Lambda</a:t>
            </a:r>
          </a:p>
          <a:p>
            <a:pPr marL="742950" lvl="1" indent="-285750">
              <a:buFont typeface="Courier New"/>
              <a:buChar char="o"/>
            </a:pPr>
            <a:r>
              <a:rPr lang="en-US" dirty="0">
                <a:ea typeface="Open Sans"/>
                <a:cs typeface="Open Sans"/>
              </a:rPr>
              <a:t>S3</a:t>
            </a:r>
          </a:p>
          <a:p>
            <a:pPr marL="742950" lvl="1" indent="-285750">
              <a:buFont typeface="Courier New"/>
              <a:buChar char="o"/>
            </a:pPr>
            <a:r>
              <a:rPr lang="en-US" dirty="0">
                <a:ea typeface="Open Sans"/>
                <a:cs typeface="Open Sans"/>
              </a:rPr>
              <a:t>Simple Notification System</a:t>
            </a:r>
          </a:p>
          <a:p>
            <a:pPr marL="742950" lvl="1" indent="-285750">
              <a:buFont typeface="Courier New"/>
              <a:buChar char="o"/>
            </a:pPr>
            <a:r>
              <a:rPr lang="en-US" dirty="0" err="1">
                <a:ea typeface="Open Sans"/>
                <a:cs typeface="Open Sans"/>
              </a:rPr>
              <a:t>Cloudwatch</a:t>
            </a:r>
            <a:endParaRPr lang="en-US">
              <a:ea typeface="Open Sans"/>
              <a:cs typeface="Open Sans"/>
            </a:endParaRPr>
          </a:p>
          <a:p>
            <a:pPr marL="742950" lvl="1" indent="-285750">
              <a:buFont typeface="Courier New"/>
              <a:buChar char="o"/>
            </a:pPr>
            <a:endParaRPr lang="en-US" dirty="0">
              <a:ea typeface="Open Sans"/>
              <a:cs typeface="Open Sans"/>
            </a:endParaRPr>
          </a:p>
        </p:txBody>
      </p:sp>
    </p:spTree>
    <p:extLst>
      <p:ext uri="{BB962C8B-B14F-4D97-AF65-F5344CB8AC3E}">
        <p14:creationId xmlns:p14="http://schemas.microsoft.com/office/powerpoint/2010/main" val="1065258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BE36E-DFF4-1609-7500-02B9815811D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C6E303-F285-1366-D5A2-40948C91A11D}"/>
              </a:ext>
            </a:extLst>
          </p:cNvPr>
          <p:cNvSpPr>
            <a:spLocks noGrp="1"/>
          </p:cNvSpPr>
          <p:nvPr>
            <p:ph type="body" sz="quarter" idx="12"/>
          </p:nvPr>
        </p:nvSpPr>
        <p:spPr>
          <a:xfrm>
            <a:off x="3058678" y="4063755"/>
            <a:ext cx="8497788" cy="757612"/>
          </a:xfrm>
        </p:spPr>
        <p:txBody>
          <a:bodyPr/>
          <a:lstStyle/>
          <a:p>
            <a:pPr marL="0" indent="0">
              <a:buNone/>
            </a:pPr>
            <a:r>
              <a:rPr lang="en-US" dirty="0">
                <a:latin typeface="All-Pro Sans Black"/>
              </a:rPr>
              <a:t>Code</a:t>
            </a:r>
          </a:p>
        </p:txBody>
      </p:sp>
      <p:sp>
        <p:nvSpPr>
          <p:cNvPr id="3" name="Text Placeholder 2">
            <a:extLst>
              <a:ext uri="{FF2B5EF4-FFF2-40B4-BE49-F238E27FC236}">
                <a16:creationId xmlns:a16="http://schemas.microsoft.com/office/drawing/2014/main" id="{2684DB41-5FE6-0616-180D-4A1BA01C7BEE}"/>
              </a:ext>
            </a:extLst>
          </p:cNvPr>
          <p:cNvSpPr>
            <a:spLocks noGrp="1"/>
          </p:cNvSpPr>
          <p:nvPr>
            <p:ph type="body" sz="quarter" idx="13"/>
          </p:nvPr>
        </p:nvSpPr>
        <p:spPr>
          <a:xfrm>
            <a:off x="3051728" y="4778440"/>
            <a:ext cx="8675852" cy="669656"/>
          </a:xfrm>
        </p:spPr>
        <p:txBody>
          <a:bodyPr/>
          <a:lstStyle/>
          <a:p>
            <a:pPr marL="0" indent="0">
              <a:buNone/>
            </a:pPr>
            <a:r>
              <a:rPr lang="en-US" dirty="0">
                <a:latin typeface="All-Pro Stats"/>
              </a:rPr>
              <a:t>WALKTHROUGH</a:t>
            </a:r>
            <a:endParaRPr lang="en-US" dirty="0"/>
          </a:p>
        </p:txBody>
      </p:sp>
      <p:pic>
        <p:nvPicPr>
          <p:cNvPr id="4" name="Picture 3" descr="A qr code on a white background&#10;&#10;Description automatically generated">
            <a:extLst>
              <a:ext uri="{FF2B5EF4-FFF2-40B4-BE49-F238E27FC236}">
                <a16:creationId xmlns:a16="http://schemas.microsoft.com/office/drawing/2014/main" id="{6F0DE6A6-4576-243A-CA7C-E2317A416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56466" y="6193869"/>
            <a:ext cx="567418" cy="567418"/>
          </a:xfrm>
          <a:prstGeom prst="rect">
            <a:avLst/>
          </a:prstGeom>
          <a:effectLst>
            <a:softEdge rad="0"/>
          </a:effectLst>
        </p:spPr>
      </p:pic>
    </p:spTree>
    <p:extLst>
      <p:ext uri="{BB962C8B-B14F-4D97-AF65-F5344CB8AC3E}">
        <p14:creationId xmlns:p14="http://schemas.microsoft.com/office/powerpoint/2010/main" val="2117220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9989-F773-9DE1-8D24-1F3146687856}"/>
              </a:ext>
            </a:extLst>
          </p:cNvPr>
          <p:cNvSpPr>
            <a:spLocks noGrp="1"/>
          </p:cNvSpPr>
          <p:nvPr>
            <p:ph type="ctrTitle"/>
          </p:nvPr>
        </p:nvSpPr>
        <p:spPr/>
        <p:txBody>
          <a:bodyPr/>
          <a:lstStyle/>
          <a:p>
            <a:r>
              <a:rPr lang="en-US"/>
              <a:t>Questions</a:t>
            </a:r>
          </a:p>
        </p:txBody>
      </p:sp>
      <p:sp>
        <p:nvSpPr>
          <p:cNvPr id="7" name="Content Placeholder 3">
            <a:extLst>
              <a:ext uri="{FF2B5EF4-FFF2-40B4-BE49-F238E27FC236}">
                <a16:creationId xmlns:a16="http://schemas.microsoft.com/office/drawing/2014/main" id="{7EF4DF04-6B28-A0BE-739A-2805CD5112BA}"/>
              </a:ext>
            </a:extLst>
          </p:cNvPr>
          <p:cNvSpPr>
            <a:spLocks noGrp="1"/>
          </p:cNvSpPr>
          <p:nvPr>
            <p:ph sz="quarter" idx="11"/>
          </p:nvPr>
        </p:nvSpPr>
        <p:spPr>
          <a:xfrm>
            <a:off x="8085059" y="5962661"/>
            <a:ext cx="3721869" cy="461962"/>
          </a:xfrm>
        </p:spPr>
        <p:txBody>
          <a:bodyPr>
            <a:noAutofit/>
          </a:bodyPr>
          <a:lstStyle/>
          <a:p>
            <a:r>
              <a:rPr lang="en-US" sz="1800" b="1" dirty="0">
                <a:latin typeface="Open Sans"/>
                <a:ea typeface="Open Sans"/>
                <a:cs typeface="Open Sans"/>
              </a:rPr>
              <a:t>Zuri Hunter</a:t>
            </a:r>
          </a:p>
          <a:p>
            <a:r>
              <a:rPr lang="en-US" sz="1800" dirty="0">
                <a:latin typeface="Open Sans"/>
                <a:ea typeface="Open Sans"/>
                <a:cs typeface="Open Sans"/>
              </a:rPr>
              <a:t>Full Stack Engineer</a:t>
            </a:r>
            <a:endParaRPr lang="en-US" sz="1800" dirty="0"/>
          </a:p>
          <a:p>
            <a:r>
              <a:rPr lang="en-US" sz="1800" dirty="0">
                <a:latin typeface="Open Sans"/>
                <a:ea typeface="Open Sans"/>
                <a:cs typeface="Open Sans"/>
              </a:rPr>
              <a:t>Data and Analytics</a:t>
            </a:r>
          </a:p>
        </p:txBody>
      </p:sp>
      <p:pic>
        <p:nvPicPr>
          <p:cNvPr id="3" name="Picture 2" descr="A qr code on a white background&#10;&#10;Description automatically generated">
            <a:extLst>
              <a:ext uri="{FF2B5EF4-FFF2-40B4-BE49-F238E27FC236}">
                <a16:creationId xmlns:a16="http://schemas.microsoft.com/office/drawing/2014/main" id="{5A13D7AF-A918-C878-9D59-9012603E1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7872" y="2911529"/>
            <a:ext cx="1461420" cy="1461420"/>
          </a:xfrm>
          <a:prstGeom prst="rect">
            <a:avLst/>
          </a:prstGeom>
          <a:effectLst>
            <a:softEdge rad="0"/>
          </a:effectLst>
        </p:spPr>
      </p:pic>
    </p:spTree>
    <p:extLst>
      <p:ext uri="{BB962C8B-B14F-4D97-AF65-F5344CB8AC3E}">
        <p14:creationId xmlns:p14="http://schemas.microsoft.com/office/powerpoint/2010/main" val="118573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D1B2-6681-0BB0-ACC3-8C6724D1DC16}"/>
              </a:ext>
            </a:extLst>
          </p:cNvPr>
          <p:cNvSpPr>
            <a:spLocks noGrp="1"/>
          </p:cNvSpPr>
          <p:nvPr>
            <p:ph type="title"/>
          </p:nvPr>
        </p:nvSpPr>
        <p:spPr/>
        <p:txBody>
          <a:bodyPr/>
          <a:lstStyle/>
          <a:p>
            <a:r>
              <a:rPr lang="en-US" dirty="0">
                <a:latin typeface="Open Sans"/>
                <a:ea typeface="Open Sans"/>
                <a:cs typeface="Open Sans"/>
              </a:rPr>
              <a:t>What's In the playbook?</a:t>
            </a:r>
            <a:endParaRPr lang="en-US" dirty="0"/>
          </a:p>
        </p:txBody>
      </p:sp>
      <p:sp>
        <p:nvSpPr>
          <p:cNvPr id="3" name="TextBox 2">
            <a:extLst>
              <a:ext uri="{FF2B5EF4-FFF2-40B4-BE49-F238E27FC236}">
                <a16:creationId xmlns:a16="http://schemas.microsoft.com/office/drawing/2014/main" id="{EEE56E1D-F538-51D3-F1D0-59A04776F40E}"/>
              </a:ext>
            </a:extLst>
          </p:cNvPr>
          <p:cNvSpPr txBox="1"/>
          <p:nvPr/>
        </p:nvSpPr>
        <p:spPr>
          <a:xfrm>
            <a:off x="414617" y="862853"/>
            <a:ext cx="7182970" cy="33374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US" dirty="0">
                <a:ea typeface="Open Sans"/>
                <a:cs typeface="Open Sans"/>
              </a:rPr>
              <a:t>Deployment Dilemma</a:t>
            </a:r>
          </a:p>
          <a:p>
            <a:pPr marL="285750" indent="-285750">
              <a:lnSpc>
                <a:spcPct val="200000"/>
              </a:lnSpc>
              <a:buFont typeface="Arial"/>
              <a:buChar char="•"/>
            </a:pPr>
            <a:r>
              <a:rPr lang="en-US" dirty="0">
                <a:ea typeface="Open Sans"/>
                <a:cs typeface="Open Sans"/>
              </a:rPr>
              <a:t>Docker Fundamentals</a:t>
            </a:r>
          </a:p>
          <a:p>
            <a:pPr marL="285750" indent="-285750">
              <a:lnSpc>
                <a:spcPct val="200000"/>
              </a:lnSpc>
              <a:buFont typeface="Arial"/>
              <a:buChar char="•"/>
            </a:pPr>
            <a:r>
              <a:rPr lang="en-US" dirty="0">
                <a:ea typeface="Open Sans"/>
                <a:cs typeface="Open Sans"/>
              </a:rPr>
              <a:t>Containerize the Model Pipeline</a:t>
            </a:r>
          </a:p>
          <a:p>
            <a:pPr marL="285750" indent="-285750">
              <a:lnSpc>
                <a:spcPct val="200000"/>
              </a:lnSpc>
              <a:buFont typeface="Arial"/>
              <a:buChar char="•"/>
            </a:pPr>
            <a:r>
              <a:rPr lang="en-US" dirty="0">
                <a:ea typeface="Open Sans"/>
                <a:cs typeface="Open Sans"/>
              </a:rPr>
              <a:t>Cloud and Terraform Fundamentals</a:t>
            </a:r>
          </a:p>
          <a:p>
            <a:pPr marL="285750" indent="-285750">
              <a:lnSpc>
                <a:spcPct val="200000"/>
              </a:lnSpc>
              <a:buFont typeface="Arial"/>
              <a:buChar char="•"/>
            </a:pPr>
            <a:r>
              <a:rPr lang="en-US" dirty="0">
                <a:ea typeface="Open Sans"/>
                <a:cs typeface="Open Sans"/>
              </a:rPr>
              <a:t>Code Walkthrough</a:t>
            </a:r>
          </a:p>
          <a:p>
            <a:pPr marL="285750" indent="-285750">
              <a:lnSpc>
                <a:spcPct val="200000"/>
              </a:lnSpc>
              <a:buFont typeface="Arial"/>
              <a:buChar char="•"/>
            </a:pPr>
            <a:r>
              <a:rPr lang="en-US" dirty="0">
                <a:ea typeface="Open Sans"/>
                <a:cs typeface="Open Sans"/>
              </a:rPr>
              <a:t>Q&amp;A</a:t>
            </a:r>
          </a:p>
        </p:txBody>
      </p:sp>
    </p:spTree>
    <p:extLst>
      <p:ext uri="{BB962C8B-B14F-4D97-AF65-F5344CB8AC3E}">
        <p14:creationId xmlns:p14="http://schemas.microsoft.com/office/powerpoint/2010/main" val="3845412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B80-136C-941C-11DC-2AD4468C97C6}"/>
              </a:ext>
            </a:extLst>
          </p:cNvPr>
          <p:cNvSpPr>
            <a:spLocks noGrp="1"/>
          </p:cNvSpPr>
          <p:nvPr>
            <p:ph type="title"/>
          </p:nvPr>
        </p:nvSpPr>
        <p:spPr/>
        <p:txBody>
          <a:bodyPr/>
          <a:lstStyle/>
          <a:p>
            <a:r>
              <a:rPr lang="en-US" dirty="0">
                <a:latin typeface="Open Sans"/>
                <a:ea typeface="Open Sans"/>
                <a:cs typeface="Open Sans"/>
              </a:rPr>
              <a:t>The Deployment Dilemma</a:t>
            </a:r>
            <a:endParaRPr lang="en-US" dirty="0"/>
          </a:p>
        </p:txBody>
      </p:sp>
      <p:sp>
        <p:nvSpPr>
          <p:cNvPr id="4" name="TextBox 3">
            <a:extLst>
              <a:ext uri="{FF2B5EF4-FFF2-40B4-BE49-F238E27FC236}">
                <a16:creationId xmlns:a16="http://schemas.microsoft.com/office/drawing/2014/main" id="{60BA8CAA-8494-7CA3-0954-5190C207CB8E}"/>
              </a:ext>
            </a:extLst>
          </p:cNvPr>
          <p:cNvSpPr txBox="1"/>
          <p:nvPr/>
        </p:nvSpPr>
        <p:spPr>
          <a:xfrm>
            <a:off x="449747" y="3563243"/>
            <a:ext cx="332010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2060"/>
                </a:solidFill>
                <a:ea typeface="Open Sans"/>
                <a:cs typeface="Open Sans"/>
              </a:rPr>
              <a:t>Dependency Hell</a:t>
            </a:r>
          </a:p>
          <a:p>
            <a:pPr algn="ctr"/>
            <a:endParaRPr lang="en-US" b="1" dirty="0">
              <a:ea typeface="Open Sans"/>
              <a:cs typeface="Open Sans"/>
            </a:endParaRPr>
          </a:p>
          <a:p>
            <a:pPr algn="ctr"/>
            <a:r>
              <a:rPr lang="en-US" dirty="0">
                <a:ea typeface="Open Sans"/>
                <a:cs typeface="Open Sans"/>
              </a:rPr>
              <a:t>Inconsistent environments and incompatible packages stalls reproducibility.</a:t>
            </a:r>
            <a:endParaRPr lang="en-US" dirty="0"/>
          </a:p>
        </p:txBody>
      </p:sp>
      <p:sp>
        <p:nvSpPr>
          <p:cNvPr id="5" name="TextBox 4">
            <a:extLst>
              <a:ext uri="{FF2B5EF4-FFF2-40B4-BE49-F238E27FC236}">
                <a16:creationId xmlns:a16="http://schemas.microsoft.com/office/drawing/2014/main" id="{78A716E2-AD9B-9B0D-2963-3171E0643D61}"/>
              </a:ext>
            </a:extLst>
          </p:cNvPr>
          <p:cNvSpPr txBox="1"/>
          <p:nvPr/>
        </p:nvSpPr>
        <p:spPr>
          <a:xfrm>
            <a:off x="4846415" y="3563242"/>
            <a:ext cx="312471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2060"/>
                </a:solidFill>
                <a:ea typeface="Open Sans"/>
                <a:cs typeface="Open Sans"/>
              </a:rPr>
              <a:t>Scaling Issues</a:t>
            </a:r>
          </a:p>
          <a:p>
            <a:pPr algn="ctr"/>
            <a:endParaRPr lang="en-US" b="1" dirty="0">
              <a:ea typeface="Open Sans"/>
              <a:cs typeface="Open Sans"/>
            </a:endParaRPr>
          </a:p>
          <a:p>
            <a:pPr algn="ctr"/>
            <a:r>
              <a:rPr lang="en-US" dirty="0">
                <a:ea typeface="Open Sans"/>
                <a:cs typeface="Open Sans"/>
              </a:rPr>
              <a:t>Training locally is easy but iterating and scaling to the cloud is a different game.</a:t>
            </a:r>
            <a:endParaRPr lang="en-US" dirty="0"/>
          </a:p>
        </p:txBody>
      </p:sp>
      <p:sp>
        <p:nvSpPr>
          <p:cNvPr id="6" name="TextBox 5">
            <a:extLst>
              <a:ext uri="{FF2B5EF4-FFF2-40B4-BE49-F238E27FC236}">
                <a16:creationId xmlns:a16="http://schemas.microsoft.com/office/drawing/2014/main" id="{77653E3E-88DC-4E6F-7BEC-2B7B877B0ED2}"/>
              </a:ext>
            </a:extLst>
          </p:cNvPr>
          <p:cNvSpPr txBox="1"/>
          <p:nvPr/>
        </p:nvSpPr>
        <p:spPr>
          <a:xfrm>
            <a:off x="8590601" y="3563242"/>
            <a:ext cx="32028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Open Sans"/>
                <a:cs typeface="Open Sans"/>
              </a:rPr>
              <a:t>Manual Overhead</a:t>
            </a:r>
          </a:p>
          <a:p>
            <a:pPr algn="ctr"/>
            <a:endParaRPr lang="en-US" b="1" dirty="0">
              <a:ea typeface="Open Sans"/>
              <a:cs typeface="Open Sans"/>
            </a:endParaRPr>
          </a:p>
          <a:p>
            <a:pPr algn="ctr"/>
            <a:r>
              <a:rPr lang="en-US" dirty="0">
                <a:ea typeface="Open Sans"/>
                <a:cs typeface="Open Sans"/>
              </a:rPr>
              <a:t>Manual steps is laborious and allows for multiple errors in the process.</a:t>
            </a:r>
            <a:endParaRPr lang="en-US" dirty="0"/>
          </a:p>
        </p:txBody>
      </p:sp>
      <p:pic>
        <p:nvPicPr>
          <p:cNvPr id="7" name="Graphic 6" descr="Labor with solid fill">
            <a:extLst>
              <a:ext uri="{FF2B5EF4-FFF2-40B4-BE49-F238E27FC236}">
                <a16:creationId xmlns:a16="http://schemas.microsoft.com/office/drawing/2014/main" id="{7F5F8989-477F-5F7D-7451-958989AF7F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9537" y="2116221"/>
            <a:ext cx="914400" cy="914400"/>
          </a:xfrm>
          <a:prstGeom prst="rect">
            <a:avLst/>
          </a:prstGeom>
        </p:spPr>
      </p:pic>
      <p:pic>
        <p:nvPicPr>
          <p:cNvPr id="8" name="Graphic 7" descr="Scales of justice with solid fill">
            <a:extLst>
              <a:ext uri="{FF2B5EF4-FFF2-40B4-BE49-F238E27FC236}">
                <a16:creationId xmlns:a16="http://schemas.microsoft.com/office/drawing/2014/main" id="{EA27A4A2-4203-B2B0-B339-8CD454A164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6274" y="2116221"/>
            <a:ext cx="914400" cy="914400"/>
          </a:xfrm>
          <a:prstGeom prst="rect">
            <a:avLst/>
          </a:prstGeom>
        </p:spPr>
      </p:pic>
      <p:pic>
        <p:nvPicPr>
          <p:cNvPr id="9" name="Graphic 8" descr="Irritant with solid fill">
            <a:extLst>
              <a:ext uri="{FF2B5EF4-FFF2-40B4-BE49-F238E27FC236}">
                <a16:creationId xmlns:a16="http://schemas.microsoft.com/office/drawing/2014/main" id="{2F957BE5-2AFC-D910-F02D-29C601A93D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55011" y="2116221"/>
            <a:ext cx="914400" cy="914400"/>
          </a:xfrm>
          <a:prstGeom prst="rect">
            <a:avLst/>
          </a:prstGeom>
        </p:spPr>
      </p:pic>
    </p:spTree>
    <p:extLst>
      <p:ext uri="{BB962C8B-B14F-4D97-AF65-F5344CB8AC3E}">
        <p14:creationId xmlns:p14="http://schemas.microsoft.com/office/powerpoint/2010/main" val="4188564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2EBF7-FC91-93C0-7B92-859FF5B46B48}"/>
              </a:ext>
            </a:extLst>
          </p:cNvPr>
          <p:cNvSpPr>
            <a:spLocks noGrp="1"/>
          </p:cNvSpPr>
          <p:nvPr>
            <p:ph type="body" sz="quarter" idx="12"/>
          </p:nvPr>
        </p:nvSpPr>
        <p:spPr>
          <a:xfrm>
            <a:off x="3058678" y="4005139"/>
            <a:ext cx="8497788" cy="757612"/>
          </a:xfrm>
        </p:spPr>
        <p:txBody>
          <a:bodyPr/>
          <a:lstStyle/>
          <a:p>
            <a:pPr marL="0" indent="0">
              <a:buNone/>
            </a:pPr>
            <a:r>
              <a:rPr lang="en-US" dirty="0">
                <a:latin typeface="All-Pro Sans Black"/>
              </a:rPr>
              <a:t>Docker</a:t>
            </a:r>
          </a:p>
        </p:txBody>
      </p:sp>
      <p:sp>
        <p:nvSpPr>
          <p:cNvPr id="3" name="Text Placeholder 2">
            <a:extLst>
              <a:ext uri="{FF2B5EF4-FFF2-40B4-BE49-F238E27FC236}">
                <a16:creationId xmlns:a16="http://schemas.microsoft.com/office/drawing/2014/main" id="{C461D41E-94F8-0227-B379-036F62B05AFE}"/>
              </a:ext>
            </a:extLst>
          </p:cNvPr>
          <p:cNvSpPr>
            <a:spLocks noGrp="1"/>
          </p:cNvSpPr>
          <p:nvPr>
            <p:ph type="body" sz="quarter" idx="13"/>
          </p:nvPr>
        </p:nvSpPr>
        <p:spPr>
          <a:xfrm>
            <a:off x="3051728" y="4778440"/>
            <a:ext cx="8675852" cy="669656"/>
          </a:xfrm>
        </p:spPr>
        <p:txBody>
          <a:bodyPr/>
          <a:lstStyle/>
          <a:p>
            <a:pPr marL="0" indent="0">
              <a:buNone/>
            </a:pPr>
            <a:r>
              <a:rPr lang="en-US" dirty="0">
                <a:latin typeface="All-Pro Stats"/>
              </a:rPr>
              <a:t>FUNDAMENTALS</a:t>
            </a:r>
            <a:endParaRPr lang="en-US">
              <a:latin typeface="All-Pro Stats"/>
            </a:endParaRPr>
          </a:p>
        </p:txBody>
      </p:sp>
      <p:pic>
        <p:nvPicPr>
          <p:cNvPr id="4" name="Picture 3" descr="A qr code on a white background&#10;&#10;Description automatically generated">
            <a:extLst>
              <a:ext uri="{FF2B5EF4-FFF2-40B4-BE49-F238E27FC236}">
                <a16:creationId xmlns:a16="http://schemas.microsoft.com/office/drawing/2014/main" id="{C48E32DF-D5A5-4D1D-266A-0EF2958A31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6466" y="6193869"/>
            <a:ext cx="567418" cy="567418"/>
          </a:xfrm>
          <a:prstGeom prst="rect">
            <a:avLst/>
          </a:prstGeom>
          <a:effectLst>
            <a:softEdge rad="0"/>
          </a:effectLst>
        </p:spPr>
      </p:pic>
    </p:spTree>
    <p:extLst>
      <p:ext uri="{BB962C8B-B14F-4D97-AF65-F5344CB8AC3E}">
        <p14:creationId xmlns:p14="http://schemas.microsoft.com/office/powerpoint/2010/main" val="1426959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ocker Logo PNG Vector (SVG) Free Download">
            <a:extLst>
              <a:ext uri="{FF2B5EF4-FFF2-40B4-BE49-F238E27FC236}">
                <a16:creationId xmlns:a16="http://schemas.microsoft.com/office/drawing/2014/main" id="{EAD4E479-3366-87C3-715B-D7C4ECD10EC7}"/>
              </a:ext>
            </a:extLst>
          </p:cNvPr>
          <p:cNvPicPr>
            <a:picLocks noChangeAspect="1"/>
          </p:cNvPicPr>
          <p:nvPr/>
        </p:nvPicPr>
        <p:blipFill>
          <a:blip r:embed="rId3"/>
          <a:stretch>
            <a:fillRect/>
          </a:stretch>
        </p:blipFill>
        <p:spPr>
          <a:xfrm>
            <a:off x="830076" y="1052233"/>
            <a:ext cx="5646084" cy="4753535"/>
          </a:xfrm>
          <a:prstGeom prst="rect">
            <a:avLst/>
          </a:prstGeom>
        </p:spPr>
      </p:pic>
      <p:sp>
        <p:nvSpPr>
          <p:cNvPr id="6" name="TextBox 5">
            <a:extLst>
              <a:ext uri="{FF2B5EF4-FFF2-40B4-BE49-F238E27FC236}">
                <a16:creationId xmlns:a16="http://schemas.microsoft.com/office/drawing/2014/main" id="{41170B46-9B78-ABBE-F113-BE31623958F8}"/>
              </a:ext>
            </a:extLst>
          </p:cNvPr>
          <p:cNvSpPr txBox="1"/>
          <p:nvPr/>
        </p:nvSpPr>
        <p:spPr>
          <a:xfrm>
            <a:off x="7351059" y="2610970"/>
            <a:ext cx="43478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Open Sans"/>
                <a:ea typeface="Open Sans"/>
                <a:cs typeface="Open Sans"/>
              </a:rPr>
              <a:t>Is a software platform that empowers everyone </a:t>
            </a:r>
            <a:r>
              <a:rPr lang="en-US" b="0" i="0" dirty="0">
                <a:solidFill>
                  <a:srgbClr val="000000"/>
                </a:solidFill>
                <a:latin typeface="Open Sans"/>
                <a:ea typeface="Open Sans"/>
                <a:cs typeface="Open Sans"/>
              </a:rPr>
              <a:t>to </a:t>
            </a:r>
            <a:r>
              <a:rPr lang="en-US" dirty="0">
                <a:solidFill>
                  <a:srgbClr val="000000"/>
                </a:solidFill>
                <a:latin typeface="Open Sans"/>
                <a:ea typeface="Open Sans"/>
                <a:cs typeface="Open Sans"/>
              </a:rPr>
              <a:t>build, share and run applications </a:t>
            </a:r>
            <a:r>
              <a:rPr lang="en-US" b="0" i="0" dirty="0">
                <a:solidFill>
                  <a:srgbClr val="000000"/>
                </a:solidFill>
                <a:latin typeface="Open Sans"/>
                <a:ea typeface="Open Sans"/>
                <a:cs typeface="Open Sans"/>
              </a:rPr>
              <a:t>on </a:t>
            </a:r>
            <a:r>
              <a:rPr lang="en-US" dirty="0">
                <a:solidFill>
                  <a:srgbClr val="000000"/>
                </a:solidFill>
                <a:latin typeface="Open Sans"/>
                <a:ea typeface="Open Sans"/>
                <a:cs typeface="Open Sans"/>
              </a:rPr>
              <a:t>any platform using containers. </a:t>
            </a:r>
            <a:endParaRPr lang="en-US" dirty="0"/>
          </a:p>
        </p:txBody>
      </p:sp>
    </p:spTree>
    <p:extLst>
      <p:ext uri="{BB962C8B-B14F-4D97-AF65-F5344CB8AC3E}">
        <p14:creationId xmlns:p14="http://schemas.microsoft.com/office/powerpoint/2010/main" val="2625933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507A-A061-990B-AD98-562DD5081EBB}"/>
              </a:ext>
            </a:extLst>
          </p:cNvPr>
          <p:cNvSpPr>
            <a:spLocks noGrp="1"/>
          </p:cNvSpPr>
          <p:nvPr>
            <p:ph type="title"/>
          </p:nvPr>
        </p:nvSpPr>
        <p:spPr/>
        <p:txBody>
          <a:bodyPr/>
          <a:lstStyle/>
          <a:p>
            <a:r>
              <a:rPr lang="en-US" dirty="0">
                <a:latin typeface="Open Sans"/>
                <a:ea typeface="Open Sans"/>
                <a:cs typeface="Open Sans"/>
              </a:rPr>
              <a:t>Docker Fundamentals </a:t>
            </a:r>
            <a:endParaRPr lang="en-US" dirty="0"/>
          </a:p>
        </p:txBody>
      </p:sp>
      <p:pic>
        <p:nvPicPr>
          <p:cNvPr id="3" name="Picture 2" descr="Yellow freight container with the sky as background">
            <a:extLst>
              <a:ext uri="{FF2B5EF4-FFF2-40B4-BE49-F238E27FC236}">
                <a16:creationId xmlns:a16="http://schemas.microsoft.com/office/drawing/2014/main" id="{3EAB3F14-858B-6E8B-68D3-818FF253C1E3}"/>
              </a:ext>
            </a:extLst>
          </p:cNvPr>
          <p:cNvPicPr>
            <a:picLocks noChangeAspect="1"/>
          </p:cNvPicPr>
          <p:nvPr/>
        </p:nvPicPr>
        <p:blipFill>
          <a:blip r:embed="rId2"/>
          <a:stretch>
            <a:fillRect/>
          </a:stretch>
        </p:blipFill>
        <p:spPr>
          <a:xfrm>
            <a:off x="5646615" y="1220809"/>
            <a:ext cx="6164386" cy="3546921"/>
          </a:xfrm>
          <a:prstGeom prst="rect">
            <a:avLst/>
          </a:prstGeom>
        </p:spPr>
      </p:pic>
      <p:sp>
        <p:nvSpPr>
          <p:cNvPr id="4" name="TextBox 3">
            <a:extLst>
              <a:ext uri="{FF2B5EF4-FFF2-40B4-BE49-F238E27FC236}">
                <a16:creationId xmlns:a16="http://schemas.microsoft.com/office/drawing/2014/main" id="{0CE2D59E-3D97-EF6A-848B-ECC7C330768D}"/>
              </a:ext>
            </a:extLst>
          </p:cNvPr>
          <p:cNvSpPr txBox="1"/>
          <p:nvPr/>
        </p:nvSpPr>
        <p:spPr>
          <a:xfrm>
            <a:off x="349121" y="1678764"/>
            <a:ext cx="43180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002060"/>
                </a:solidFill>
                <a:ea typeface="Open Sans"/>
                <a:cs typeface="Open Sans"/>
              </a:rPr>
              <a:t>Containerization</a:t>
            </a:r>
          </a:p>
          <a:p>
            <a:endParaRPr lang="en-US" dirty="0">
              <a:ea typeface="Open Sans"/>
              <a:cs typeface="Open Sans"/>
            </a:endParaRPr>
          </a:p>
          <a:p>
            <a:r>
              <a:rPr lang="en-US" dirty="0">
                <a:ea typeface="Open Sans"/>
                <a:cs typeface="Open Sans"/>
              </a:rPr>
              <a:t>Is a one of the many methods of computer virtualization. </a:t>
            </a:r>
            <a:endParaRPr lang="en-US">
              <a:ea typeface="Open Sans"/>
              <a:cs typeface="Open Sans"/>
            </a:endParaRPr>
          </a:p>
          <a:p>
            <a:endParaRPr lang="en-US" dirty="0">
              <a:ea typeface="Open Sans"/>
              <a:cs typeface="Open Sans"/>
            </a:endParaRPr>
          </a:p>
          <a:p>
            <a:r>
              <a:rPr lang="en-US" dirty="0">
                <a:ea typeface="Open Sans"/>
                <a:cs typeface="Open Sans"/>
              </a:rPr>
              <a:t>It allows for applications to run in isolated environments. </a:t>
            </a:r>
            <a:endParaRPr lang="en-US">
              <a:ea typeface="Open Sans"/>
              <a:cs typeface="Open Sans"/>
            </a:endParaRPr>
          </a:p>
          <a:p>
            <a:endParaRPr lang="en-US" dirty="0">
              <a:ea typeface="Open Sans"/>
              <a:cs typeface="Open Sans"/>
            </a:endParaRPr>
          </a:p>
          <a:p>
            <a:endParaRPr lang="en-US" dirty="0">
              <a:ea typeface="Open Sans"/>
              <a:cs typeface="Open Sans"/>
            </a:endParaRPr>
          </a:p>
          <a:p>
            <a:r>
              <a:rPr lang="en-US" i="1" dirty="0">
                <a:solidFill>
                  <a:srgbClr val="C00000"/>
                </a:solidFill>
                <a:ea typeface="Open Sans"/>
                <a:cs typeface="Open Sans"/>
              </a:rPr>
              <a:t>Think of it as a computer cloning itself.</a:t>
            </a:r>
          </a:p>
          <a:p>
            <a:endParaRPr lang="en-US" dirty="0">
              <a:ea typeface="Open Sans"/>
              <a:cs typeface="Open Sans"/>
            </a:endParaRPr>
          </a:p>
          <a:p>
            <a:endParaRPr lang="en-US" dirty="0">
              <a:ea typeface="Open Sans"/>
              <a:cs typeface="Open Sans"/>
            </a:endParaRPr>
          </a:p>
          <a:p>
            <a:endParaRPr lang="en-US" dirty="0">
              <a:ea typeface="Open Sans"/>
              <a:cs typeface="Open Sans"/>
            </a:endParaRPr>
          </a:p>
        </p:txBody>
      </p:sp>
    </p:spTree>
    <p:extLst>
      <p:ext uri="{BB962C8B-B14F-4D97-AF65-F5344CB8AC3E}">
        <p14:creationId xmlns:p14="http://schemas.microsoft.com/office/powerpoint/2010/main" val="1954361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119012E-93C6-68F3-463C-D3035A50AA55}"/>
              </a:ext>
            </a:extLst>
          </p:cNvPr>
          <p:cNvSpPr txBox="1"/>
          <p:nvPr/>
        </p:nvSpPr>
        <p:spPr>
          <a:xfrm>
            <a:off x="8514955" y="1938421"/>
            <a:ext cx="351589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err="1">
                <a:solidFill>
                  <a:srgbClr val="002060"/>
                </a:solidFill>
                <a:ea typeface="Open Sans"/>
                <a:cs typeface="Open Sans"/>
              </a:rPr>
              <a:t>Dockerfile</a:t>
            </a:r>
            <a:endParaRPr lang="en-US" b="1" dirty="0">
              <a:solidFill>
                <a:srgbClr val="002060"/>
              </a:solidFill>
              <a:ea typeface="Open Sans"/>
              <a:cs typeface="Open Sans"/>
            </a:endParaRPr>
          </a:p>
          <a:p>
            <a:pPr algn="r"/>
            <a:endParaRPr lang="en-US" dirty="0">
              <a:ea typeface="Open Sans"/>
              <a:cs typeface="Open Sans"/>
            </a:endParaRPr>
          </a:p>
          <a:p>
            <a:pPr algn="r"/>
            <a:r>
              <a:rPr lang="en-US" dirty="0">
                <a:ea typeface="Open Sans"/>
                <a:cs typeface="Open Sans"/>
              </a:rPr>
              <a:t>Is a script that defines the steps to create a </a:t>
            </a:r>
            <a:r>
              <a:rPr lang="en-US" i="1" dirty="0">
                <a:solidFill>
                  <a:srgbClr val="C00000"/>
                </a:solidFill>
                <a:ea typeface="Open Sans"/>
                <a:cs typeface="Open Sans"/>
              </a:rPr>
              <a:t>blueprint</a:t>
            </a:r>
            <a:r>
              <a:rPr lang="en-US" dirty="0">
                <a:ea typeface="Open Sans"/>
                <a:cs typeface="Open Sans"/>
              </a:rPr>
              <a:t> of your container.</a:t>
            </a:r>
          </a:p>
          <a:p>
            <a:pPr algn="r"/>
            <a:endParaRPr lang="en-US" dirty="0">
              <a:ea typeface="Open Sans"/>
              <a:cs typeface="Open Sans"/>
            </a:endParaRPr>
          </a:p>
          <a:p>
            <a:pPr algn="r"/>
            <a:r>
              <a:rPr lang="en-US" b="1" dirty="0">
                <a:solidFill>
                  <a:srgbClr val="002060"/>
                </a:solidFill>
                <a:ea typeface="Open Sans"/>
                <a:cs typeface="Open Sans"/>
              </a:rPr>
              <a:t>Docker Image</a:t>
            </a:r>
          </a:p>
          <a:p>
            <a:pPr algn="r"/>
            <a:r>
              <a:rPr lang="en-US" dirty="0">
                <a:ea typeface="Open Sans"/>
                <a:cs typeface="Open Sans"/>
              </a:rPr>
              <a:t>Is a blueprint on how to build and run your code.</a:t>
            </a:r>
          </a:p>
          <a:p>
            <a:pPr algn="r"/>
            <a:endParaRPr lang="en-US" dirty="0">
              <a:ea typeface="Open Sans"/>
              <a:cs typeface="Open Sans"/>
            </a:endParaRPr>
          </a:p>
          <a:p>
            <a:pPr algn="r"/>
            <a:endParaRPr lang="en-US" dirty="0">
              <a:ea typeface="Open Sans"/>
              <a:cs typeface="Open Sans"/>
            </a:endParaRPr>
          </a:p>
          <a:p>
            <a:pPr algn="r"/>
            <a:endParaRPr lang="en-US" dirty="0">
              <a:ea typeface="Open Sans"/>
              <a:cs typeface="Open Sans"/>
            </a:endParaRPr>
          </a:p>
        </p:txBody>
      </p:sp>
      <p:pic>
        <p:nvPicPr>
          <p:cNvPr id="11" name="Picture 10" descr="A screen shot of a computer screen&#10;&#10;AI-generated content may be incorrect.">
            <a:extLst>
              <a:ext uri="{FF2B5EF4-FFF2-40B4-BE49-F238E27FC236}">
                <a16:creationId xmlns:a16="http://schemas.microsoft.com/office/drawing/2014/main" id="{93EBB6FA-2C0B-29F8-1E31-220B46B499FE}"/>
              </a:ext>
            </a:extLst>
          </p:cNvPr>
          <p:cNvPicPr>
            <a:picLocks noChangeAspect="1"/>
          </p:cNvPicPr>
          <p:nvPr/>
        </p:nvPicPr>
        <p:blipFill>
          <a:blip r:embed="rId3"/>
          <a:stretch>
            <a:fillRect/>
          </a:stretch>
        </p:blipFill>
        <p:spPr>
          <a:xfrm>
            <a:off x="-5829" y="0"/>
            <a:ext cx="8808080" cy="6858000"/>
          </a:xfrm>
          <a:prstGeom prst="rect">
            <a:avLst/>
          </a:prstGeom>
        </p:spPr>
      </p:pic>
    </p:spTree>
    <p:extLst>
      <p:ext uri="{BB962C8B-B14F-4D97-AF65-F5344CB8AC3E}">
        <p14:creationId xmlns:p14="http://schemas.microsoft.com/office/powerpoint/2010/main" val="2974854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2127-31BC-3A15-3DE4-3A90973A93E9}"/>
              </a:ext>
            </a:extLst>
          </p:cNvPr>
          <p:cNvSpPr>
            <a:spLocks noGrp="1"/>
          </p:cNvSpPr>
          <p:nvPr>
            <p:ph type="title"/>
          </p:nvPr>
        </p:nvSpPr>
        <p:spPr/>
        <p:txBody>
          <a:bodyPr/>
          <a:lstStyle/>
          <a:p>
            <a:r>
              <a:rPr lang="en-US" dirty="0">
                <a:latin typeface="Open Sans"/>
                <a:ea typeface="Open Sans"/>
                <a:cs typeface="Open Sans"/>
              </a:rPr>
              <a:t>Essential </a:t>
            </a:r>
            <a:r>
              <a:rPr lang="en-US" dirty="0" err="1">
                <a:latin typeface="Open Sans"/>
                <a:ea typeface="Open Sans"/>
                <a:cs typeface="Open Sans"/>
              </a:rPr>
              <a:t>Dockerfile</a:t>
            </a:r>
            <a:r>
              <a:rPr lang="en-US" dirty="0">
                <a:latin typeface="Open Sans"/>
                <a:ea typeface="Open Sans"/>
                <a:cs typeface="Open Sans"/>
              </a:rPr>
              <a:t> Commands</a:t>
            </a:r>
            <a:endParaRPr lang="en-US" dirty="0"/>
          </a:p>
        </p:txBody>
      </p:sp>
      <p:sp>
        <p:nvSpPr>
          <p:cNvPr id="4" name="TextBox 3">
            <a:extLst>
              <a:ext uri="{FF2B5EF4-FFF2-40B4-BE49-F238E27FC236}">
                <a16:creationId xmlns:a16="http://schemas.microsoft.com/office/drawing/2014/main" id="{3F56243B-AAA4-E93D-54AF-6540051E362C}"/>
              </a:ext>
            </a:extLst>
          </p:cNvPr>
          <p:cNvSpPr txBox="1"/>
          <p:nvPr/>
        </p:nvSpPr>
        <p:spPr>
          <a:xfrm>
            <a:off x="534736" y="1176420"/>
            <a:ext cx="1104231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solidFill>
                  <a:srgbClr val="002060"/>
                </a:solidFill>
                <a:ea typeface="Open Sans"/>
                <a:cs typeface="Open Sans"/>
              </a:rPr>
              <a:t>FROM </a:t>
            </a:r>
            <a:r>
              <a:rPr lang="en-US" dirty="0">
                <a:ea typeface="Open Sans"/>
                <a:cs typeface="Open Sans"/>
              </a:rPr>
              <a:t>is an instruction that specifies the base image that lays the groundwork. Used in multi-stage builds.</a:t>
            </a:r>
          </a:p>
          <a:p>
            <a:pPr marL="285750" indent="-285750">
              <a:buFont typeface="Arial"/>
              <a:buChar char="•"/>
            </a:pPr>
            <a:endParaRPr lang="en-US" dirty="0">
              <a:solidFill>
                <a:srgbClr val="000000"/>
              </a:solidFill>
              <a:ea typeface="Open Sans"/>
              <a:cs typeface="Open Sans"/>
            </a:endParaRPr>
          </a:p>
          <a:p>
            <a:pPr marL="285750" indent="-285750">
              <a:buFont typeface="Arial"/>
              <a:buChar char="•"/>
            </a:pPr>
            <a:r>
              <a:rPr lang="en-US" b="1" dirty="0">
                <a:solidFill>
                  <a:srgbClr val="002060"/>
                </a:solidFill>
                <a:ea typeface="Open Sans"/>
                <a:cs typeface="Open Sans"/>
              </a:rPr>
              <a:t>RUN </a:t>
            </a:r>
            <a:r>
              <a:rPr lang="en-US" dirty="0">
                <a:ea typeface="Open Sans"/>
                <a:cs typeface="Open Sans"/>
              </a:rPr>
              <a:t>executes specific commands within the container during the build process.</a:t>
            </a:r>
          </a:p>
          <a:p>
            <a:pPr marL="285750" indent="-285750">
              <a:buFont typeface="Arial"/>
              <a:buChar char="•"/>
            </a:pPr>
            <a:endParaRPr lang="en-US" dirty="0">
              <a:solidFill>
                <a:srgbClr val="000000"/>
              </a:solidFill>
              <a:ea typeface="Open Sans"/>
              <a:cs typeface="Open Sans"/>
            </a:endParaRPr>
          </a:p>
          <a:p>
            <a:pPr marL="285750" indent="-285750">
              <a:buFont typeface="Arial"/>
              <a:buChar char="•"/>
            </a:pPr>
            <a:r>
              <a:rPr lang="en-US" b="1" dirty="0">
                <a:solidFill>
                  <a:srgbClr val="002060"/>
                </a:solidFill>
                <a:ea typeface="Open Sans"/>
                <a:cs typeface="Open Sans"/>
              </a:rPr>
              <a:t>COPY </a:t>
            </a:r>
            <a:r>
              <a:rPr lang="en-US" dirty="0">
                <a:ea typeface="Open Sans"/>
                <a:cs typeface="Open Sans"/>
              </a:rPr>
              <a:t>transfers files from the host to the container file system.</a:t>
            </a:r>
          </a:p>
          <a:p>
            <a:pPr marL="285750" indent="-285750">
              <a:buFont typeface="Arial"/>
              <a:buChar char="•"/>
            </a:pPr>
            <a:endParaRPr lang="en-US" dirty="0">
              <a:solidFill>
                <a:srgbClr val="000000"/>
              </a:solidFill>
              <a:ea typeface="Open Sans"/>
              <a:cs typeface="Open Sans"/>
            </a:endParaRPr>
          </a:p>
          <a:p>
            <a:pPr marL="285750" indent="-285750">
              <a:buFont typeface="Arial"/>
              <a:buChar char="•"/>
            </a:pPr>
            <a:r>
              <a:rPr lang="en-US" b="1" dirty="0">
                <a:solidFill>
                  <a:srgbClr val="002060"/>
                </a:solidFill>
                <a:ea typeface="Open Sans"/>
                <a:cs typeface="Open Sans"/>
              </a:rPr>
              <a:t>CMD </a:t>
            </a:r>
            <a:r>
              <a:rPr lang="en-US" dirty="0">
                <a:ea typeface="Open Sans"/>
                <a:cs typeface="Open Sans"/>
              </a:rPr>
              <a:t>defines the default actions within the container when it runs.</a:t>
            </a:r>
          </a:p>
          <a:p>
            <a:pPr marL="285750" indent="-285750">
              <a:buFont typeface="Arial"/>
              <a:buChar char="•"/>
            </a:pPr>
            <a:endParaRPr lang="en-US" dirty="0">
              <a:solidFill>
                <a:srgbClr val="000000"/>
              </a:solidFill>
              <a:ea typeface="Open Sans"/>
              <a:cs typeface="Open Sans"/>
            </a:endParaRPr>
          </a:p>
          <a:p>
            <a:pPr marL="285750" indent="-285750">
              <a:buFont typeface="Arial"/>
              <a:buChar char="•"/>
            </a:pPr>
            <a:r>
              <a:rPr lang="en-US" b="1" dirty="0">
                <a:solidFill>
                  <a:srgbClr val="002060"/>
                </a:solidFill>
                <a:ea typeface="Open Sans"/>
                <a:cs typeface="Open Sans"/>
              </a:rPr>
              <a:t>ENTRYPOINT </a:t>
            </a:r>
            <a:r>
              <a:rPr lang="en-US" dirty="0">
                <a:ea typeface="Open Sans"/>
                <a:cs typeface="Open Sans"/>
              </a:rPr>
              <a:t>permits the container to run an executable.</a:t>
            </a:r>
          </a:p>
        </p:txBody>
      </p:sp>
    </p:spTree>
    <p:extLst>
      <p:ext uri="{BB962C8B-B14F-4D97-AF65-F5344CB8AC3E}">
        <p14:creationId xmlns:p14="http://schemas.microsoft.com/office/powerpoint/2010/main" val="26388752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4_Office Theme">
  <a:themeElements>
    <a:clrScheme name="NFL Fan Journey">
      <a:dk1>
        <a:srgbClr val="000000"/>
      </a:dk1>
      <a:lt1>
        <a:sysClr val="window" lastClr="FFFFFF"/>
      </a:lt1>
      <a:dk2>
        <a:srgbClr val="000000"/>
      </a:dk2>
      <a:lt2>
        <a:srgbClr val="F2F2F2"/>
      </a:lt2>
      <a:accent1>
        <a:srgbClr val="075597"/>
      </a:accent1>
      <a:accent2>
        <a:srgbClr val="EB232D"/>
      </a:accent2>
      <a:accent3>
        <a:srgbClr val="2F437D"/>
      </a:accent3>
      <a:accent4>
        <a:srgbClr val="B42C38"/>
      </a:accent4>
      <a:accent5>
        <a:srgbClr val="E7E9EC"/>
      </a:accent5>
      <a:accent6>
        <a:srgbClr val="858F8F"/>
      </a:accent6>
      <a:hlink>
        <a:srgbClr val="0563C1"/>
      </a:hlink>
      <a:folHlink>
        <a:srgbClr val="954F72"/>
      </a:folHlink>
    </a:clrScheme>
    <a:fontScheme name="NFL">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1212</TotalTime>
  <Words>678</Words>
  <Application>Microsoft Office PowerPoint</Application>
  <PresentationFormat>Widescreen</PresentationFormat>
  <Paragraphs>120</Paragraphs>
  <Slides>22</Slides>
  <Notes>8</Notes>
  <HiddenSlides>0</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22</vt:i4>
      </vt:variant>
    </vt:vector>
  </HeadingPairs>
  <TitlesOfParts>
    <vt:vector size="43" baseType="lpstr">
      <vt:lpstr>All Pro Display A</vt:lpstr>
      <vt:lpstr>All Pro Display A Italic</vt:lpstr>
      <vt:lpstr>All Pro Sans v3_880</vt:lpstr>
      <vt:lpstr>All-Pro Display C SemiBold</vt:lpstr>
      <vt:lpstr>All-Pro Sans Black</vt:lpstr>
      <vt:lpstr>All-Pro Stats</vt:lpstr>
      <vt:lpstr>Aptos</vt:lpstr>
      <vt:lpstr>Aptos Display</vt:lpstr>
      <vt:lpstr>Arial</vt:lpstr>
      <vt:lpstr>Calibri</vt:lpstr>
      <vt:lpstr>Calibri Light</vt:lpstr>
      <vt:lpstr>Consolas</vt:lpstr>
      <vt:lpstr>Courier New</vt:lpstr>
      <vt:lpstr>Nexa Black</vt:lpstr>
      <vt:lpstr>Open Sans</vt:lpstr>
      <vt:lpstr>Open Sans Extrabold</vt:lpstr>
      <vt:lpstr>ヒラギノ角ゴ Pro W3</vt:lpstr>
      <vt:lpstr>office theme</vt:lpstr>
      <vt:lpstr>4_Office Theme</vt:lpstr>
      <vt:lpstr>1_Office Theme</vt:lpstr>
      <vt:lpstr>think-cell Slide</vt:lpstr>
      <vt:lpstr>The Docker Playbook</vt:lpstr>
      <vt:lpstr>PowerPoint Presentation</vt:lpstr>
      <vt:lpstr>What's In the playbook?</vt:lpstr>
      <vt:lpstr>The Deployment Dilemma</vt:lpstr>
      <vt:lpstr>PowerPoint Presentation</vt:lpstr>
      <vt:lpstr>PowerPoint Presentation</vt:lpstr>
      <vt:lpstr>Docker Fundamentals </vt:lpstr>
      <vt:lpstr>PowerPoint Presentation</vt:lpstr>
      <vt:lpstr>Essential Dockerfile Commands</vt:lpstr>
      <vt:lpstr>Containerize the Model Pipeline</vt:lpstr>
      <vt:lpstr>Containerize the Model Pipeline</vt:lpstr>
      <vt:lpstr>PowerPoint Presentation</vt:lpstr>
      <vt:lpstr>PowerPoint Presentation</vt:lpstr>
      <vt:lpstr>Cloud and Terraform Fundamentals</vt:lpstr>
      <vt:lpstr>PowerPoint Presentation</vt:lpstr>
      <vt:lpstr>Cloud and Terraform Fundamentals</vt:lpstr>
      <vt:lpstr>PowerPoint Presentation</vt:lpstr>
      <vt:lpstr>PowerPoint Presentation</vt:lpstr>
      <vt:lpstr>PowerPoint Presentation</vt:lpstr>
      <vt:lpstr>Cloud and Terraform Fundamentals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Zuri</dc:creator>
  <cp:lastModifiedBy>Hunter, Zuri</cp:lastModifiedBy>
  <cp:revision>561</cp:revision>
  <dcterms:created xsi:type="dcterms:W3CDTF">2013-07-15T20:26:40Z</dcterms:created>
  <dcterms:modified xsi:type="dcterms:W3CDTF">2025-04-11T15:15:36Z</dcterms:modified>
</cp:coreProperties>
</file>